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7" r:id="rId1"/>
    <p:sldMasterId id="2147483674" r:id="rId2"/>
    <p:sldMasterId id="2147483734" r:id="rId3"/>
    <p:sldMasterId id="2147483715" r:id="rId4"/>
  </p:sldMasterIdLst>
  <p:notesMasterIdLst>
    <p:notesMasterId r:id="rId23"/>
  </p:notesMasterIdLst>
  <p:handoutMasterIdLst>
    <p:handoutMasterId r:id="rId24"/>
  </p:handoutMasterIdLst>
  <p:sldIdLst>
    <p:sldId id="258" r:id="rId5"/>
    <p:sldId id="281" r:id="rId6"/>
    <p:sldId id="261" r:id="rId7"/>
    <p:sldId id="262" r:id="rId8"/>
    <p:sldId id="306" r:id="rId9"/>
    <p:sldId id="313" r:id="rId10"/>
    <p:sldId id="309" r:id="rId11"/>
    <p:sldId id="310" r:id="rId12"/>
    <p:sldId id="307" r:id="rId13"/>
    <p:sldId id="311" r:id="rId14"/>
    <p:sldId id="302" r:id="rId15"/>
    <p:sldId id="316" r:id="rId16"/>
    <p:sldId id="304" r:id="rId17"/>
    <p:sldId id="305" r:id="rId18"/>
    <p:sldId id="271" r:id="rId19"/>
    <p:sldId id="272" r:id="rId20"/>
    <p:sldId id="278" r:id="rId21"/>
    <p:sldId id="279" r:id="rId22"/>
  </p:sldIdLst>
  <p:sldSz cx="14630400" cy="82296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userDrawn="1">
          <p15:clr>
            <a:srgbClr val="547EBF"/>
          </p15:clr>
        </p15:guide>
        <p15:guide id="2" pos="4608" userDrawn="1">
          <p15:clr>
            <a:srgbClr val="547EBF"/>
          </p15:clr>
        </p15:guide>
        <p15:guide id="3" pos="6912" userDrawn="1">
          <p15:clr>
            <a:srgbClr val="547EBF"/>
          </p15:clr>
        </p15:guide>
        <p15:guide id="4" pos="2304" userDrawn="1">
          <p15:clr>
            <a:srgbClr val="547EBF"/>
          </p15:clr>
        </p15:guide>
        <p15:guide id="5" orient="horz" pos="1296" userDrawn="1">
          <p15:clr>
            <a:srgbClr val="547EBF"/>
          </p15:clr>
        </p15:guide>
        <p15:guide id="6" orient="horz" pos="3888" userDrawn="1">
          <p15:clr>
            <a:srgbClr val="547EBF"/>
          </p15:clr>
        </p15:guide>
        <p15:guide id="7" userDrawn="1">
          <p15:clr>
            <a:srgbClr val="547EBF"/>
          </p15:clr>
        </p15:guide>
        <p15:guide id="8" pos="9216" userDrawn="1">
          <p15:clr>
            <a:srgbClr val="547EBF"/>
          </p15:clr>
        </p15:guide>
        <p15:guide id="9" orient="horz" userDrawn="1">
          <p15:clr>
            <a:srgbClr val="547EBF"/>
          </p15:clr>
        </p15:guide>
        <p15:guide id="10" orient="horz" pos="5184" userDrawn="1">
          <p15:clr>
            <a:srgbClr val="547EBF"/>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BM"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30AD"/>
    <a:srgbClr val="6EA6FF"/>
    <a:srgbClr val="E2EDFF"/>
    <a:srgbClr val="FFC000"/>
    <a:srgbClr val="FFF2C9"/>
    <a:srgbClr val="924CFC"/>
    <a:srgbClr val="418CFF"/>
    <a:srgbClr val="50565B"/>
    <a:srgbClr val="0549DA"/>
    <a:srgbClr val="20D5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44" autoAdjust="0"/>
    <p:restoredTop sz="93970" autoAdjust="0"/>
  </p:normalViewPr>
  <p:slideViewPr>
    <p:cSldViewPr snapToObjects="1">
      <p:cViewPr varScale="1">
        <p:scale>
          <a:sx n="75" d="100"/>
          <a:sy n="75" d="100"/>
        </p:scale>
        <p:origin x="895" y="84"/>
      </p:cViewPr>
      <p:guideLst>
        <p:guide orient="horz" pos="2592"/>
        <p:guide pos="4608"/>
        <p:guide pos="6912"/>
        <p:guide pos="2304"/>
        <p:guide orient="horz" pos="1296"/>
        <p:guide orient="horz" pos="3888"/>
        <p:guide/>
        <p:guide pos="9216"/>
        <p:guide orient="horz"/>
        <p:guide orient="horz" pos="5184"/>
      </p:guideLst>
    </p:cSldViewPr>
  </p:slideViewPr>
  <p:notesTextViewPr>
    <p:cViewPr>
      <p:scale>
        <a:sx n="1" d="1"/>
        <a:sy n="1" d="1"/>
      </p:scale>
      <p:origin x="0" y="0"/>
    </p:cViewPr>
  </p:notesTextViewPr>
  <p:sorterViewPr>
    <p:cViewPr>
      <p:scale>
        <a:sx n="68" d="100"/>
        <a:sy n="68" d="100"/>
      </p:scale>
      <p:origin x="0" y="0"/>
    </p:cViewPr>
  </p:sorterViewPr>
  <p:notesViewPr>
    <p:cSldViewPr snapToObjects="1">
      <p:cViewPr varScale="1">
        <p:scale>
          <a:sx n="67" d="100"/>
          <a:sy n="67" d="100"/>
        </p:scale>
        <p:origin x="2376" y="84"/>
      </p:cViewPr>
      <p:guideLst/>
    </p:cSldViewPr>
  </p:notesViewPr>
  <p:gridSpacing cx="45720" cy="4572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BA6C4A-3BC6-4EF1-8D48-9CEBA3C01934}" type="doc">
      <dgm:prSet loTypeId="urn:microsoft.com/office/officeart/2005/8/layout/hList1" loCatId="list" qsTypeId="urn:microsoft.com/office/officeart/2005/8/quickstyle/3d1" qsCatId="3D" csTypeId="urn:microsoft.com/office/officeart/2005/8/colors/accent0_3" csCatId="mainScheme" phldr="1"/>
      <dgm:spPr/>
      <dgm:t>
        <a:bodyPr/>
        <a:lstStyle/>
        <a:p>
          <a:endParaRPr lang="en-US"/>
        </a:p>
      </dgm:t>
    </dgm:pt>
    <dgm:pt modelId="{6DD2D803-EDD0-4663-806D-388314858547}">
      <dgm:prSet phldrT="[Text]"/>
      <dgm:spPr>
        <a:xfrm>
          <a:off x="5339" y="47632"/>
          <a:ext cx="2046982" cy="756043"/>
        </a:xfrm>
        <a:prstGeom prst="rect">
          <a:avLst/>
        </a:prstGeom>
        <a:solidFill>
          <a:srgbClr val="0530AD"/>
        </a:solidFill>
        <a:ln w="6350" cap="flat" cmpd="sng" algn="ctr">
          <a:solidFill>
            <a:srgbClr val="44546A">
              <a:hueOff val="0"/>
              <a:satOff val="0"/>
              <a:lumOff val="0"/>
              <a:alphaOff val="0"/>
            </a:srgbClr>
          </a:solidFill>
          <a:prstDash val="solid"/>
          <a:miter lim="800000"/>
        </a:ln>
        <a:effectLst/>
        <a:scene3d>
          <a:camera prst="orthographicFront"/>
          <a:lightRig rig="flat" dir="t"/>
        </a:scene3d>
        <a:sp3d prstMaterial="plastic">
          <a:bevelT w="120900" h="88900"/>
          <a:bevelB w="88900" h="31750" prst="angle"/>
        </a:sp3d>
      </dgm:spPr>
      <dgm:t>
        <a:bodyPr/>
        <a:lstStyle/>
        <a:p>
          <a:pPr>
            <a:buNone/>
          </a:pPr>
          <a:r>
            <a:rPr kumimoji="0" lang="en-GB" b="0" i="0" u="none" strike="noStrike" cap="none" spc="0" normalizeH="0" baseline="0" noProof="0" dirty="0">
              <a:ln/>
              <a:solidFill>
                <a:sysClr val="window" lastClr="FFFFFF"/>
              </a:solidFill>
              <a:effectLst/>
              <a:uLnTx/>
              <a:uFillTx/>
              <a:latin typeface="IBM Plex Sans" panose="020B0503050203000203" pitchFamily="34" charset="0"/>
              <a:ea typeface="+mn-ea"/>
              <a:cs typeface="Arial"/>
            </a:rPr>
            <a:t>Approach</a:t>
          </a:r>
          <a:endParaRPr lang="en-US" dirty="0">
            <a:solidFill>
              <a:sysClr val="window" lastClr="FFFFFF"/>
            </a:solidFill>
            <a:latin typeface="IBM Plex Sans" panose="020B0503050203000203" pitchFamily="34" charset="0"/>
            <a:ea typeface="+mn-ea"/>
            <a:cs typeface="+mn-cs"/>
          </a:endParaRPr>
        </a:p>
      </dgm:t>
    </dgm:pt>
    <dgm:pt modelId="{CC3BFC25-0CD1-4985-9EF7-486F695F01FC}" type="parTrans" cxnId="{61D200EF-60A1-4C34-B7BF-5CA20616B146}">
      <dgm:prSet/>
      <dgm:spPr/>
      <dgm:t>
        <a:bodyPr/>
        <a:lstStyle/>
        <a:p>
          <a:endParaRPr lang="en-US">
            <a:latin typeface="+mj-lt"/>
          </a:endParaRPr>
        </a:p>
      </dgm:t>
    </dgm:pt>
    <dgm:pt modelId="{3EC213AA-70C1-423F-8BF0-25D30486FBCC}" type="sibTrans" cxnId="{61D200EF-60A1-4C34-B7BF-5CA20616B146}">
      <dgm:prSet/>
      <dgm:spPr/>
      <dgm:t>
        <a:bodyPr/>
        <a:lstStyle/>
        <a:p>
          <a:endParaRPr lang="en-US">
            <a:latin typeface="+mj-lt"/>
          </a:endParaRPr>
        </a:p>
      </dgm:t>
    </dgm:pt>
    <dgm:pt modelId="{C726F15A-5E75-4107-BC95-56C198AD9AFC}">
      <dgm:prSet phldrT="[Text]" custT="1"/>
      <dgm:spPr>
        <a:xfrm>
          <a:off x="5339" y="803676"/>
          <a:ext cx="2046982" cy="3598453"/>
        </a:xfrm>
        <a:prstGeom prst="rect">
          <a:avLst/>
        </a:prstGeom>
        <a:solidFill>
          <a:schemeClr val="bg2">
            <a:lumMod val="85000"/>
            <a:alpha val="90000"/>
          </a:schemeClr>
        </a:solidFill>
        <a:ln w="6350" cap="flat" cmpd="sng" algn="ctr">
          <a:solidFill>
            <a:srgbClr val="44546A">
              <a:alpha val="90000"/>
              <a:tint val="40000"/>
              <a:hueOff val="0"/>
              <a:satOff val="0"/>
              <a:lumOff val="0"/>
              <a:alphaOff val="0"/>
            </a:srgbClr>
          </a:solidFill>
          <a:prstDash val="solid"/>
          <a:miter lim="800000"/>
        </a:ln>
        <a:effectLst/>
        <a:scene3d>
          <a:camera prst="orthographicFront"/>
          <a:lightRig rig="flat" dir="t"/>
        </a:scene3d>
        <a:sp3d extrusionH="12700" prstMaterial="plastic">
          <a:bevelT w="50800" h="50800"/>
        </a:sp3d>
      </dgm:spPr>
      <dgm:t>
        <a:bodyPr/>
        <a:lstStyle/>
        <a:p>
          <a:pPr>
            <a:buClrTx/>
            <a:buChar char="•"/>
          </a:pPr>
          <a:r>
            <a:rPr kumimoji="0" lang="en-IN" sz="1600" b="0" i="0" u="none" strike="noStrike" cap="none" spc="0" normalizeH="0" baseline="0" noProof="0" dirty="0">
              <a:ln>
                <a:noFill/>
              </a:ln>
              <a:effectLst/>
              <a:uLnTx/>
              <a:uFillTx/>
              <a:latin typeface="IBM Plex Sans" panose="020B0503050203000203" pitchFamily="34" charset="0"/>
              <a:ea typeface="+mn-ea"/>
              <a:cs typeface="+mn-cs"/>
            </a:rPr>
            <a:t>The responses provided should be based </a:t>
          </a:r>
          <a:r>
            <a:rPr kumimoji="0" lang="en-IN" sz="1600" b="1" i="0" u="none" strike="noStrike" cap="none" spc="0" normalizeH="0" baseline="0" noProof="0" dirty="0">
              <a:ln>
                <a:noFill/>
              </a:ln>
              <a:effectLst/>
              <a:uLnTx/>
              <a:uFillTx/>
              <a:latin typeface="IBM Plex Sans" panose="020B0503050203000203" pitchFamily="34" charset="0"/>
              <a:ea typeface="+mn-ea"/>
              <a:cs typeface="+mn-cs"/>
            </a:rPr>
            <a:t>on “best known facts” </a:t>
          </a:r>
          <a:r>
            <a:rPr kumimoji="0" lang="en-IN" sz="1600" b="0" i="0" u="none" strike="noStrike" cap="none" spc="0" normalizeH="0" baseline="0" noProof="0" dirty="0">
              <a:ln>
                <a:noFill/>
              </a:ln>
              <a:effectLst/>
              <a:uLnTx/>
              <a:uFillTx/>
              <a:latin typeface="IBM Plex Sans" panose="020B0503050203000203" pitchFamily="34" charset="0"/>
              <a:ea typeface="+mn-ea"/>
              <a:cs typeface="+mn-cs"/>
            </a:rPr>
            <a:t>at the time of assessment, “</a:t>
          </a:r>
          <a:r>
            <a:rPr kumimoji="0" lang="en-IN" sz="1600" b="1" i="0" u="none" strike="noStrike" cap="none" spc="0" normalizeH="0" baseline="0" noProof="0" dirty="0">
              <a:ln>
                <a:noFill/>
              </a:ln>
              <a:effectLst/>
              <a:uLnTx/>
              <a:uFillTx/>
              <a:latin typeface="IBM Plex Sans" panose="020B0503050203000203" pitchFamily="34" charset="0"/>
              <a:ea typeface="+mn-ea"/>
              <a:cs typeface="+mn-cs"/>
            </a:rPr>
            <a:t>at the right scale”</a:t>
          </a:r>
          <a:r>
            <a:rPr kumimoji="0" lang="en-IN" sz="1600" b="0" i="0" u="none" strike="noStrike" cap="none" spc="0" normalizeH="0" baseline="0" noProof="0" dirty="0">
              <a:ln>
                <a:noFill/>
              </a:ln>
              <a:effectLst/>
              <a:uLnTx/>
              <a:uFillTx/>
              <a:latin typeface="IBM Plex Sans" panose="020B0503050203000203" pitchFamily="34" charset="0"/>
              <a:ea typeface="+mn-ea"/>
              <a:cs typeface="+mn-cs"/>
            </a:rPr>
            <a:t>, so that the assessment of reflective pragmatic affinity instead of an ambitious state that the project may want to be. </a:t>
          </a:r>
          <a:endParaRPr lang="en-US" sz="1600" dirty="0">
            <a:solidFill>
              <a:sysClr val="windowText" lastClr="000000">
                <a:hueOff val="0"/>
                <a:satOff val="0"/>
                <a:lumOff val="0"/>
                <a:alphaOff val="0"/>
              </a:sysClr>
            </a:solidFill>
            <a:latin typeface="IBM Plex Sans" panose="020B0503050203000203" pitchFamily="34" charset="0"/>
            <a:ea typeface="+mn-ea"/>
            <a:cs typeface="+mn-cs"/>
          </a:endParaRPr>
        </a:p>
      </dgm:t>
    </dgm:pt>
    <dgm:pt modelId="{9D822343-8B0C-4E2B-B06F-980C2DD20E64}" type="parTrans" cxnId="{25E8C014-84F7-4865-BBF2-BAEE6FD437DA}">
      <dgm:prSet/>
      <dgm:spPr/>
      <dgm:t>
        <a:bodyPr/>
        <a:lstStyle/>
        <a:p>
          <a:endParaRPr lang="en-US">
            <a:latin typeface="+mj-lt"/>
          </a:endParaRPr>
        </a:p>
      </dgm:t>
    </dgm:pt>
    <dgm:pt modelId="{288C1785-D8F1-47EF-B03A-67569FD96BCC}" type="sibTrans" cxnId="{25E8C014-84F7-4865-BBF2-BAEE6FD437DA}">
      <dgm:prSet/>
      <dgm:spPr/>
      <dgm:t>
        <a:bodyPr/>
        <a:lstStyle/>
        <a:p>
          <a:endParaRPr lang="en-US">
            <a:latin typeface="+mj-lt"/>
          </a:endParaRPr>
        </a:p>
      </dgm:t>
    </dgm:pt>
    <dgm:pt modelId="{FF53746C-9264-4188-8CF2-4510F62D6C45}">
      <dgm:prSet phldrT="[Text]"/>
      <dgm:spPr>
        <a:xfrm>
          <a:off x="2338899" y="47632"/>
          <a:ext cx="2046982" cy="756043"/>
        </a:xfrm>
        <a:prstGeom prst="rect">
          <a:avLst/>
        </a:prstGeom>
        <a:solidFill>
          <a:srgbClr val="0530AD"/>
        </a:solidFill>
        <a:ln w="6350" cap="flat" cmpd="sng" algn="ctr">
          <a:solidFill>
            <a:srgbClr val="44546A">
              <a:hueOff val="0"/>
              <a:satOff val="0"/>
              <a:lumOff val="0"/>
              <a:alphaOff val="0"/>
            </a:srgbClr>
          </a:solidFill>
          <a:prstDash val="solid"/>
          <a:miter lim="800000"/>
        </a:ln>
        <a:effectLst/>
        <a:scene3d>
          <a:camera prst="orthographicFront"/>
          <a:lightRig rig="flat" dir="t"/>
        </a:scene3d>
        <a:sp3d prstMaterial="plastic">
          <a:bevelT w="120900" h="88900"/>
          <a:bevelB w="88900" h="31750" prst="angle"/>
        </a:sp3d>
      </dgm:spPr>
      <dgm:t>
        <a:bodyPr/>
        <a:lstStyle/>
        <a:p>
          <a:pPr>
            <a:buClrTx/>
            <a:buSzTx/>
            <a:buFont typeface="Wingdings" panose="05000000000000000000" pitchFamily="2" charset="2"/>
            <a:buNone/>
          </a:pPr>
          <a:r>
            <a:rPr kumimoji="0" lang="en-GB" b="0" i="0" u="none" strike="noStrike" cap="none" spc="0" normalizeH="0" baseline="0" noProof="0" dirty="0">
              <a:ln/>
              <a:solidFill>
                <a:sysClr val="window" lastClr="FFFFFF"/>
              </a:solidFill>
              <a:effectLst/>
              <a:uLnTx/>
              <a:uFillTx/>
              <a:latin typeface="IBM Plex Sans" panose="020B0503050203000203" pitchFamily="34" charset="0"/>
              <a:ea typeface="+mn-ea"/>
              <a:cs typeface="Arial"/>
            </a:rPr>
            <a:t>Scheduling</a:t>
          </a:r>
          <a:endParaRPr lang="en-US" dirty="0">
            <a:solidFill>
              <a:sysClr val="window" lastClr="FFFFFF"/>
            </a:solidFill>
            <a:latin typeface="IBM Plex Sans" panose="020B0503050203000203" pitchFamily="34" charset="0"/>
            <a:ea typeface="+mn-ea"/>
            <a:cs typeface="+mn-cs"/>
          </a:endParaRPr>
        </a:p>
      </dgm:t>
    </dgm:pt>
    <dgm:pt modelId="{7AF82730-D5B5-466E-8E2F-6F7737218971}" type="parTrans" cxnId="{D7061B22-B8F2-4524-A3D7-1EBA5E9160E2}">
      <dgm:prSet/>
      <dgm:spPr/>
      <dgm:t>
        <a:bodyPr/>
        <a:lstStyle/>
        <a:p>
          <a:endParaRPr lang="en-US">
            <a:latin typeface="+mj-lt"/>
          </a:endParaRPr>
        </a:p>
      </dgm:t>
    </dgm:pt>
    <dgm:pt modelId="{807502A4-6D52-4E96-A643-D0886F42556A}" type="sibTrans" cxnId="{D7061B22-B8F2-4524-A3D7-1EBA5E9160E2}">
      <dgm:prSet/>
      <dgm:spPr/>
      <dgm:t>
        <a:bodyPr/>
        <a:lstStyle/>
        <a:p>
          <a:endParaRPr lang="en-US">
            <a:latin typeface="+mj-lt"/>
          </a:endParaRPr>
        </a:p>
      </dgm:t>
    </dgm:pt>
    <dgm:pt modelId="{D571DAF9-2779-4BAE-B9C1-217E8CE1B640}">
      <dgm:prSet phldrT="[Text]" custT="1"/>
      <dgm:spPr>
        <a:xfrm>
          <a:off x="2338899" y="803676"/>
          <a:ext cx="2046982" cy="3598453"/>
        </a:xfrm>
        <a:prstGeom prst="rect">
          <a:avLst/>
        </a:prstGeom>
        <a:solidFill>
          <a:schemeClr val="bg2">
            <a:lumMod val="85000"/>
            <a:alpha val="90000"/>
          </a:schemeClr>
        </a:solidFill>
        <a:ln w="6350" cap="flat" cmpd="sng" algn="ctr">
          <a:solidFill>
            <a:srgbClr val="44546A">
              <a:alpha val="90000"/>
              <a:tint val="40000"/>
              <a:hueOff val="0"/>
              <a:satOff val="0"/>
              <a:lumOff val="0"/>
              <a:alphaOff val="0"/>
            </a:srgbClr>
          </a:solidFill>
          <a:prstDash val="solid"/>
          <a:miter lim="800000"/>
        </a:ln>
        <a:effectLst/>
        <a:scene3d>
          <a:camera prst="orthographicFront"/>
          <a:lightRig rig="flat" dir="t"/>
        </a:scene3d>
        <a:sp3d extrusionH="12700" prstMaterial="plastic">
          <a:bevelT w="50800" h="50800"/>
        </a:sp3d>
      </dgm:spPr>
      <dgm:t>
        <a:bodyPr/>
        <a:lstStyle/>
        <a:p>
          <a:pPr>
            <a:buClrTx/>
            <a:buSzPct val="75000"/>
            <a:buFont typeface="Arial" panose="020B0604020202020204" pitchFamily="34" charset="0"/>
            <a:buChar char="•"/>
          </a:pPr>
          <a:r>
            <a:rPr kumimoji="0" lang="en-IN" sz="1600" b="0" i="0" u="none" strike="noStrike" cap="none" spc="0" normalizeH="0" baseline="0" noProof="0" dirty="0">
              <a:ln>
                <a:noFill/>
              </a:ln>
              <a:effectLst/>
              <a:uLnTx/>
              <a:uFillTx/>
              <a:latin typeface="IBM Plex Sans" panose="020B0503050203000203" pitchFamily="34" charset="0"/>
              <a:ea typeface="+mn-ea"/>
              <a:cs typeface="+mn-cs"/>
            </a:rPr>
            <a:t>The most minimalistic assessment has run into 3 hours, so that should be taken as a baseline while scheduling. The maximum time to complete assessment is based on the discussions and actions that come out of assessment workshop.</a:t>
          </a:r>
          <a:endParaRPr lang="en-US" sz="1600" dirty="0">
            <a:solidFill>
              <a:sysClr val="windowText" lastClr="000000">
                <a:hueOff val="0"/>
                <a:satOff val="0"/>
                <a:lumOff val="0"/>
                <a:alphaOff val="0"/>
              </a:sysClr>
            </a:solidFill>
            <a:latin typeface="IBM Plex Sans" panose="020B0503050203000203" pitchFamily="34" charset="0"/>
            <a:ea typeface="+mn-ea"/>
            <a:cs typeface="+mn-cs"/>
          </a:endParaRPr>
        </a:p>
      </dgm:t>
    </dgm:pt>
    <dgm:pt modelId="{9B831866-7818-4D3A-A39B-036B1542A6F9}" type="parTrans" cxnId="{1D6AAE92-538B-4E0B-80AD-B7FA78C1E4A0}">
      <dgm:prSet/>
      <dgm:spPr/>
      <dgm:t>
        <a:bodyPr/>
        <a:lstStyle/>
        <a:p>
          <a:endParaRPr lang="en-US">
            <a:latin typeface="+mj-lt"/>
          </a:endParaRPr>
        </a:p>
      </dgm:t>
    </dgm:pt>
    <dgm:pt modelId="{D5B55043-6590-4689-8301-32AF60CBB30B}" type="sibTrans" cxnId="{1D6AAE92-538B-4E0B-80AD-B7FA78C1E4A0}">
      <dgm:prSet/>
      <dgm:spPr/>
      <dgm:t>
        <a:bodyPr/>
        <a:lstStyle/>
        <a:p>
          <a:endParaRPr lang="en-US">
            <a:latin typeface="+mj-lt"/>
          </a:endParaRPr>
        </a:p>
      </dgm:t>
    </dgm:pt>
    <dgm:pt modelId="{F6654893-21FC-468D-A16E-1AB9F3EE19AC}">
      <dgm:prSet phldrT="[Text]"/>
      <dgm:spPr>
        <a:xfrm>
          <a:off x="4672458" y="47632"/>
          <a:ext cx="2046982" cy="756043"/>
        </a:xfrm>
        <a:prstGeom prst="rect">
          <a:avLst/>
        </a:prstGeom>
        <a:solidFill>
          <a:srgbClr val="0530AD"/>
        </a:solidFill>
        <a:ln w="6350" cap="flat" cmpd="sng" algn="ctr">
          <a:solidFill>
            <a:srgbClr val="44546A">
              <a:hueOff val="0"/>
              <a:satOff val="0"/>
              <a:lumOff val="0"/>
              <a:alphaOff val="0"/>
            </a:srgbClr>
          </a:solidFill>
          <a:prstDash val="solid"/>
          <a:miter lim="800000"/>
        </a:ln>
        <a:effectLst/>
        <a:scene3d>
          <a:camera prst="orthographicFront"/>
          <a:lightRig rig="flat" dir="t"/>
        </a:scene3d>
        <a:sp3d prstMaterial="plastic">
          <a:bevelT w="120900" h="88900"/>
          <a:bevelB w="88900" h="31750" prst="angle"/>
        </a:sp3d>
      </dgm:spPr>
      <dgm:t>
        <a:bodyPr/>
        <a:lstStyle/>
        <a:p>
          <a:pPr>
            <a:buNone/>
          </a:pPr>
          <a:r>
            <a:rPr lang="en-US" dirty="0">
              <a:solidFill>
                <a:sysClr val="window" lastClr="FFFFFF"/>
              </a:solidFill>
              <a:latin typeface="IBM Plex Sans" panose="020B0503050203000203" pitchFamily="34" charset="0"/>
              <a:ea typeface="+mn-ea"/>
              <a:cs typeface="+mn-cs"/>
            </a:rPr>
            <a:t>Interpretation</a:t>
          </a:r>
        </a:p>
      </dgm:t>
    </dgm:pt>
    <dgm:pt modelId="{BCBA0F80-ADA2-4C49-AB4C-067A8AFB7AEF}" type="parTrans" cxnId="{D5E5302D-645E-4A4B-A47A-60FEAAF408B3}">
      <dgm:prSet/>
      <dgm:spPr/>
      <dgm:t>
        <a:bodyPr/>
        <a:lstStyle/>
        <a:p>
          <a:endParaRPr lang="en-US">
            <a:latin typeface="+mj-lt"/>
          </a:endParaRPr>
        </a:p>
      </dgm:t>
    </dgm:pt>
    <dgm:pt modelId="{22C045E8-22BB-44B5-9517-FA001EC1E920}" type="sibTrans" cxnId="{D5E5302D-645E-4A4B-A47A-60FEAAF408B3}">
      <dgm:prSet/>
      <dgm:spPr/>
      <dgm:t>
        <a:bodyPr/>
        <a:lstStyle/>
        <a:p>
          <a:endParaRPr lang="en-US">
            <a:latin typeface="+mj-lt"/>
          </a:endParaRPr>
        </a:p>
      </dgm:t>
    </dgm:pt>
    <dgm:pt modelId="{D89E2852-FCC8-43CA-8F3F-D36C0AB3EA5D}">
      <dgm:prSet phldrT="[Text]" custT="1"/>
      <dgm:spPr>
        <a:xfrm>
          <a:off x="4672458" y="803676"/>
          <a:ext cx="2046982" cy="3598453"/>
        </a:xfrm>
        <a:prstGeom prst="rect">
          <a:avLst/>
        </a:prstGeom>
        <a:solidFill>
          <a:schemeClr val="bg2">
            <a:lumMod val="85000"/>
            <a:alpha val="90000"/>
          </a:schemeClr>
        </a:solidFill>
        <a:ln w="6350" cap="flat" cmpd="sng" algn="ctr">
          <a:solidFill>
            <a:srgbClr val="44546A">
              <a:alpha val="90000"/>
              <a:tint val="40000"/>
              <a:hueOff val="0"/>
              <a:satOff val="0"/>
              <a:lumOff val="0"/>
              <a:alphaOff val="0"/>
            </a:srgbClr>
          </a:solidFill>
          <a:prstDash val="solid"/>
          <a:miter lim="800000"/>
        </a:ln>
        <a:effectLst/>
        <a:scene3d>
          <a:camera prst="orthographicFront"/>
          <a:lightRig rig="flat" dir="t"/>
        </a:scene3d>
        <a:sp3d extrusionH="12700" prstMaterial="plastic">
          <a:bevelT w="50800" h="50800"/>
        </a:sp3d>
      </dgm:spPr>
      <dgm:t>
        <a:bodyPr/>
        <a:lstStyle/>
        <a:p>
          <a:pPr>
            <a:buFont typeface="Arial" panose="020B0604020202020204" pitchFamily="34" charset="0"/>
            <a:buChar char="•"/>
          </a:pPr>
          <a:r>
            <a:rPr kumimoji="0" lang="en-IN" sz="1600" b="0" i="0" u="none" strike="noStrike" kern="1200" cap="none" spc="0" normalizeH="0" baseline="0" noProof="0" dirty="0">
              <a:ln>
                <a:noFill/>
              </a:ln>
              <a:effectLst/>
              <a:uLnTx/>
              <a:uFillTx/>
              <a:latin typeface="IBM Plex Sans" panose="020B0503050203000203" pitchFamily="34" charset="0"/>
              <a:ea typeface="+mn-ea"/>
              <a:cs typeface="+mn-cs"/>
            </a:rPr>
            <a:t>Should be iterative</a:t>
          </a:r>
          <a:endParaRPr lang="en-US" sz="1600" kern="1200" dirty="0">
            <a:solidFill>
              <a:sysClr val="windowText" lastClr="000000">
                <a:hueOff val="0"/>
                <a:satOff val="0"/>
                <a:lumOff val="0"/>
                <a:alphaOff val="0"/>
              </a:sysClr>
            </a:solidFill>
            <a:latin typeface="IBM Plex Sans" panose="020B0503050203000203" pitchFamily="34" charset="0"/>
            <a:ea typeface="+mn-ea"/>
            <a:cs typeface="+mn-cs"/>
          </a:endParaRPr>
        </a:p>
      </dgm:t>
    </dgm:pt>
    <dgm:pt modelId="{347E460C-EB74-422C-A07B-C6AD7BDEB3EB}" type="parTrans" cxnId="{8153B90B-1CAA-4A18-9892-D9372B3ECC1F}">
      <dgm:prSet/>
      <dgm:spPr/>
      <dgm:t>
        <a:bodyPr/>
        <a:lstStyle/>
        <a:p>
          <a:endParaRPr lang="en-US">
            <a:latin typeface="+mj-lt"/>
          </a:endParaRPr>
        </a:p>
      </dgm:t>
    </dgm:pt>
    <dgm:pt modelId="{9EAA1AFF-1456-4006-A12F-6940F57F4FF2}" type="sibTrans" cxnId="{8153B90B-1CAA-4A18-9892-D9372B3ECC1F}">
      <dgm:prSet/>
      <dgm:spPr/>
      <dgm:t>
        <a:bodyPr/>
        <a:lstStyle/>
        <a:p>
          <a:endParaRPr lang="en-US">
            <a:latin typeface="+mj-lt"/>
          </a:endParaRPr>
        </a:p>
      </dgm:t>
    </dgm:pt>
    <dgm:pt modelId="{B547E9E7-0B49-4CC5-B6E8-A7DF18BC6AF4}">
      <dgm:prSet/>
      <dgm:spPr>
        <a:xfrm>
          <a:off x="7006018" y="47632"/>
          <a:ext cx="2046982" cy="756043"/>
        </a:xfrm>
        <a:prstGeom prst="rect">
          <a:avLst/>
        </a:prstGeom>
        <a:solidFill>
          <a:srgbClr val="0530AD"/>
        </a:solidFill>
        <a:ln w="6350" cap="flat" cmpd="sng" algn="ctr">
          <a:solidFill>
            <a:srgbClr val="44546A">
              <a:hueOff val="0"/>
              <a:satOff val="0"/>
              <a:lumOff val="0"/>
              <a:alphaOff val="0"/>
            </a:srgbClr>
          </a:solidFill>
          <a:prstDash val="solid"/>
          <a:miter lim="800000"/>
        </a:ln>
        <a:effectLst/>
        <a:scene3d>
          <a:camera prst="orthographicFront"/>
          <a:lightRig rig="flat" dir="t"/>
        </a:scene3d>
        <a:sp3d prstMaterial="plastic">
          <a:bevelT w="120900" h="88900"/>
          <a:bevelB w="88900" h="31750" prst="angle"/>
        </a:sp3d>
      </dgm:spPr>
      <dgm:t>
        <a:bodyPr/>
        <a:lstStyle/>
        <a:p>
          <a:pPr>
            <a:buNone/>
          </a:pPr>
          <a:r>
            <a:rPr lang="en-GB" dirty="0">
              <a:solidFill>
                <a:sysClr val="window" lastClr="FFFFFF"/>
              </a:solidFill>
              <a:latin typeface="IBM Plex Sans" panose="020B0503050203000203" pitchFamily="34" charset="0"/>
              <a:ea typeface="+mn-ea"/>
              <a:cs typeface="Arial"/>
            </a:rPr>
            <a:t>Participant Roles</a:t>
          </a:r>
        </a:p>
      </dgm:t>
    </dgm:pt>
    <dgm:pt modelId="{3865C67D-F644-4778-BA96-C78AFFF19AD0}" type="parTrans" cxnId="{C42CE329-AFF7-4688-A3BD-D37A26E32F05}">
      <dgm:prSet/>
      <dgm:spPr/>
      <dgm:t>
        <a:bodyPr/>
        <a:lstStyle/>
        <a:p>
          <a:endParaRPr lang="en-US">
            <a:latin typeface="+mj-lt"/>
          </a:endParaRPr>
        </a:p>
      </dgm:t>
    </dgm:pt>
    <dgm:pt modelId="{BF4B83A3-1492-49DD-888B-7537E579B01E}" type="sibTrans" cxnId="{C42CE329-AFF7-4688-A3BD-D37A26E32F05}">
      <dgm:prSet/>
      <dgm:spPr/>
      <dgm:t>
        <a:bodyPr/>
        <a:lstStyle/>
        <a:p>
          <a:endParaRPr lang="en-US">
            <a:latin typeface="+mj-lt"/>
          </a:endParaRPr>
        </a:p>
      </dgm:t>
    </dgm:pt>
    <dgm:pt modelId="{B97AE79A-1EA8-4B7B-93B2-5B14D7637C05}">
      <dgm:prSet/>
      <dgm:spPr>
        <a:xfrm>
          <a:off x="9339578" y="47632"/>
          <a:ext cx="2046982" cy="756043"/>
        </a:xfrm>
        <a:prstGeom prst="rect">
          <a:avLst/>
        </a:prstGeom>
        <a:solidFill>
          <a:srgbClr val="0530AD"/>
        </a:solidFill>
        <a:ln w="6350" cap="flat" cmpd="sng" algn="ctr">
          <a:solidFill>
            <a:srgbClr val="44546A">
              <a:hueOff val="0"/>
              <a:satOff val="0"/>
              <a:lumOff val="0"/>
              <a:alphaOff val="0"/>
            </a:srgbClr>
          </a:solidFill>
          <a:prstDash val="solid"/>
          <a:miter lim="800000"/>
        </a:ln>
        <a:effectLst/>
        <a:scene3d>
          <a:camera prst="orthographicFront"/>
          <a:lightRig rig="flat" dir="t"/>
        </a:scene3d>
        <a:sp3d prstMaterial="plastic">
          <a:bevelT w="120900" h="88900"/>
          <a:bevelB w="88900" h="31750" prst="angle"/>
        </a:sp3d>
      </dgm:spPr>
      <dgm:t>
        <a:bodyPr/>
        <a:lstStyle/>
        <a:p>
          <a:pPr>
            <a:buNone/>
          </a:pPr>
          <a:r>
            <a:rPr lang="en-GB" dirty="0">
              <a:solidFill>
                <a:sysClr val="window" lastClr="FFFFFF"/>
              </a:solidFill>
              <a:latin typeface="IBM Plex Sans" panose="020B0503050203000203" pitchFamily="34" charset="0"/>
              <a:ea typeface="+mn-ea"/>
              <a:cs typeface="Arial"/>
            </a:rPr>
            <a:t>Post Assessment</a:t>
          </a:r>
        </a:p>
      </dgm:t>
    </dgm:pt>
    <dgm:pt modelId="{4449F766-C7AF-414B-BA99-9AC54541E21C}" type="parTrans" cxnId="{A261F369-22B5-41E7-9215-79AFE872FC26}">
      <dgm:prSet/>
      <dgm:spPr/>
      <dgm:t>
        <a:bodyPr/>
        <a:lstStyle/>
        <a:p>
          <a:endParaRPr lang="en-US">
            <a:latin typeface="+mj-lt"/>
          </a:endParaRPr>
        </a:p>
      </dgm:t>
    </dgm:pt>
    <dgm:pt modelId="{FC00B5F6-B66B-4B83-8B3D-E97051A9DA0D}" type="sibTrans" cxnId="{A261F369-22B5-41E7-9215-79AFE872FC26}">
      <dgm:prSet/>
      <dgm:spPr/>
      <dgm:t>
        <a:bodyPr/>
        <a:lstStyle/>
        <a:p>
          <a:endParaRPr lang="en-US">
            <a:latin typeface="+mj-lt"/>
          </a:endParaRPr>
        </a:p>
      </dgm:t>
    </dgm:pt>
    <dgm:pt modelId="{1E0CC4BE-A81D-4386-AF99-692CD2656F54}">
      <dgm:prSet custT="1"/>
      <dgm:spPr>
        <a:xfrm>
          <a:off x="7006018" y="803676"/>
          <a:ext cx="2046982" cy="3598453"/>
        </a:xfrm>
        <a:prstGeom prst="rect">
          <a:avLst/>
        </a:prstGeom>
        <a:solidFill>
          <a:schemeClr val="bg2">
            <a:lumMod val="85000"/>
            <a:alpha val="90000"/>
          </a:schemeClr>
        </a:solidFill>
        <a:ln w="6350" cap="flat" cmpd="sng" algn="ctr">
          <a:solidFill>
            <a:srgbClr val="44546A">
              <a:alpha val="90000"/>
              <a:tint val="40000"/>
              <a:hueOff val="0"/>
              <a:satOff val="0"/>
              <a:lumOff val="0"/>
              <a:alphaOff val="0"/>
            </a:srgbClr>
          </a:solidFill>
          <a:prstDash val="solid"/>
          <a:miter lim="800000"/>
        </a:ln>
        <a:effectLst/>
        <a:scene3d>
          <a:camera prst="orthographicFront"/>
          <a:lightRig rig="flat" dir="t"/>
        </a:scene3d>
        <a:sp3d extrusionH="12700" prstMaterial="plastic">
          <a:bevelT w="50800" h="50800"/>
        </a:sp3d>
      </dgm:spPr>
      <dgm:t>
        <a:bodyPr/>
        <a:lstStyle/>
        <a:p>
          <a:pPr>
            <a:buChar char="•"/>
          </a:pPr>
          <a:r>
            <a:rPr lang="en-US" sz="1600" dirty="0">
              <a:latin typeface="IBM Plex Sans" panose="020B0503050203000203" pitchFamily="34" charset="0"/>
            </a:rPr>
            <a:t>Solution Architecture</a:t>
          </a:r>
          <a:endParaRPr lang="en-US" sz="1600" dirty="0">
            <a:solidFill>
              <a:sysClr val="windowText" lastClr="000000">
                <a:hueOff val="0"/>
                <a:satOff val="0"/>
                <a:lumOff val="0"/>
                <a:alphaOff val="0"/>
              </a:sysClr>
            </a:solidFill>
            <a:latin typeface="IBM Plex Sans" panose="020B0503050203000203" pitchFamily="34" charset="0"/>
            <a:ea typeface="+mn-ea"/>
            <a:cs typeface="+mn-cs"/>
          </a:endParaRPr>
        </a:p>
      </dgm:t>
    </dgm:pt>
    <dgm:pt modelId="{E1C838F7-B38A-4BE6-9D58-CDCE3CE8325C}" type="parTrans" cxnId="{3FDFCE75-B8BA-44EF-ABC4-88C7502633C1}">
      <dgm:prSet/>
      <dgm:spPr/>
      <dgm:t>
        <a:bodyPr/>
        <a:lstStyle/>
        <a:p>
          <a:endParaRPr lang="en-US">
            <a:latin typeface="+mj-lt"/>
          </a:endParaRPr>
        </a:p>
      </dgm:t>
    </dgm:pt>
    <dgm:pt modelId="{19044663-E5F1-48D7-A8A7-BF4FF7213ECB}" type="sibTrans" cxnId="{3FDFCE75-B8BA-44EF-ABC4-88C7502633C1}">
      <dgm:prSet/>
      <dgm:spPr/>
      <dgm:t>
        <a:bodyPr/>
        <a:lstStyle/>
        <a:p>
          <a:endParaRPr lang="en-US">
            <a:latin typeface="+mj-lt"/>
          </a:endParaRPr>
        </a:p>
      </dgm:t>
    </dgm:pt>
    <dgm:pt modelId="{6AF55B8A-4512-458D-AC36-49454D170FDE}">
      <dgm:prSet custT="1"/>
      <dgm:spPr>
        <a:solidFill>
          <a:schemeClr val="bg2">
            <a:lumMod val="85000"/>
            <a:alpha val="90000"/>
          </a:schemeClr>
        </a:solidFill>
      </dgm:spPr>
      <dgm:t>
        <a:bodyPr/>
        <a:lstStyle/>
        <a:p>
          <a:pPr>
            <a:buFont typeface="Arial" panose="020B0604020202020204" pitchFamily="34" charset="0"/>
            <a:buChar char="•"/>
          </a:pPr>
          <a:r>
            <a:rPr kumimoji="0" lang="en-IN" sz="16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Triggers discussion</a:t>
          </a:r>
        </a:p>
      </dgm:t>
    </dgm:pt>
    <dgm:pt modelId="{CF3F273C-BF8B-42E3-B2E7-BB15749A430C}" type="parTrans" cxnId="{480BC7A1-2AEC-4BA7-922F-D95B3C4268F7}">
      <dgm:prSet/>
      <dgm:spPr/>
      <dgm:t>
        <a:bodyPr/>
        <a:lstStyle/>
        <a:p>
          <a:endParaRPr lang="en-IN"/>
        </a:p>
      </dgm:t>
    </dgm:pt>
    <dgm:pt modelId="{F3DE8F6A-21F0-4A4B-BB93-CB9232F096CF}" type="sibTrans" cxnId="{480BC7A1-2AEC-4BA7-922F-D95B3C4268F7}">
      <dgm:prSet/>
      <dgm:spPr/>
      <dgm:t>
        <a:bodyPr/>
        <a:lstStyle/>
        <a:p>
          <a:endParaRPr lang="en-IN"/>
        </a:p>
      </dgm:t>
    </dgm:pt>
    <dgm:pt modelId="{4AE083E3-1C65-447A-9648-40741416766B}">
      <dgm:prSet custT="1"/>
      <dgm:spPr>
        <a:solidFill>
          <a:schemeClr val="bg2">
            <a:lumMod val="85000"/>
            <a:alpha val="90000"/>
          </a:schemeClr>
        </a:solidFill>
      </dgm:spPr>
      <dgm:t>
        <a:bodyPr/>
        <a:lstStyle/>
        <a:p>
          <a:pPr>
            <a:buFont typeface="Arial" panose="020B0604020202020204" pitchFamily="34" charset="0"/>
            <a:buChar char="•"/>
          </a:pPr>
          <a:r>
            <a:rPr kumimoji="0" lang="en-IN" sz="16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Identify risks and cost of assessment at </a:t>
          </a:r>
          <a:r>
            <a:rPr kumimoji="0" lang="en-IN" sz="1600" b="0" i="0" u="none" strike="noStrike" kern="1200" cap="none" spc="0" normalizeH="0" baseline="0" noProof="0" dirty="0">
              <a:ln>
                <a:noFill/>
              </a:ln>
              <a:effectLst/>
              <a:uLnTx/>
              <a:uFillTx/>
              <a:latin typeface="IBM Plex Sans" panose="020B0503050203000203" pitchFamily="34" charset="0"/>
              <a:ea typeface="+mn-ea"/>
              <a:cs typeface="+mn-cs"/>
            </a:rPr>
            <a:t>the derived maturity level</a:t>
          </a:r>
        </a:p>
      </dgm:t>
    </dgm:pt>
    <dgm:pt modelId="{1ED50E08-D299-40F7-8C2B-54458CD67781}" type="parTrans" cxnId="{835FD143-F9BB-4B2E-B4D5-F36B3EBEF9FF}">
      <dgm:prSet/>
      <dgm:spPr/>
      <dgm:t>
        <a:bodyPr/>
        <a:lstStyle/>
        <a:p>
          <a:endParaRPr lang="en-IN"/>
        </a:p>
      </dgm:t>
    </dgm:pt>
    <dgm:pt modelId="{25699A4F-A577-4091-AC13-9D849D9056A0}" type="sibTrans" cxnId="{835FD143-F9BB-4B2E-B4D5-F36B3EBEF9FF}">
      <dgm:prSet/>
      <dgm:spPr/>
      <dgm:t>
        <a:bodyPr/>
        <a:lstStyle/>
        <a:p>
          <a:endParaRPr lang="en-IN"/>
        </a:p>
      </dgm:t>
    </dgm:pt>
    <dgm:pt modelId="{81A9F655-A04F-474B-8614-AF97949306CE}">
      <dgm:prSet custT="1"/>
      <dgm:spPr>
        <a:solidFill>
          <a:schemeClr val="bg2">
            <a:lumMod val="85000"/>
            <a:alpha val="90000"/>
          </a:schemeClr>
        </a:solidFill>
      </dgm:spPr>
      <dgm:t>
        <a:bodyPr/>
        <a:lstStyle/>
        <a:p>
          <a:pPr>
            <a:buFont typeface="Arial" panose="020B0604020202020204" pitchFamily="34" charset="0"/>
            <a:buChar char="•"/>
          </a:pPr>
          <a:r>
            <a:rPr kumimoji="0" lang="en-IN" sz="1600" b="0" i="0" u="none" strike="noStrike" kern="1200" cap="none" spc="0" normalizeH="0" baseline="0" noProof="0" dirty="0">
              <a:ln>
                <a:noFill/>
              </a:ln>
              <a:effectLst/>
              <a:uLnTx/>
              <a:uFillTx/>
              <a:latin typeface="IBM Plex Sans" panose="020B0503050203000203" pitchFamily="34" charset="0"/>
              <a:ea typeface="+mn-ea"/>
              <a:cs typeface="+mn-cs"/>
            </a:rPr>
            <a:t>Should result into a backlog of changes </a:t>
          </a:r>
          <a:endParaRPr kumimoji="0" lang="en-US" sz="1600" b="0" i="0" u="none" strike="noStrike" kern="1200" cap="none" spc="0" normalizeH="0" baseline="0" noProof="0" dirty="0">
            <a:ln>
              <a:noFill/>
            </a:ln>
            <a:effectLst/>
            <a:uLnTx/>
            <a:uFillTx/>
            <a:latin typeface="IBM Plex Sans" panose="020B0503050203000203" pitchFamily="34" charset="0"/>
            <a:ea typeface="+mn-ea"/>
            <a:cs typeface="+mn-cs"/>
          </a:endParaRPr>
        </a:p>
      </dgm:t>
    </dgm:pt>
    <dgm:pt modelId="{E70ABED3-74C7-4841-9579-C34AE93DA41C}" type="parTrans" cxnId="{25A329FD-EF0B-482D-92D8-A67B8FC2B30E}">
      <dgm:prSet/>
      <dgm:spPr/>
      <dgm:t>
        <a:bodyPr/>
        <a:lstStyle/>
        <a:p>
          <a:endParaRPr lang="en-IN"/>
        </a:p>
      </dgm:t>
    </dgm:pt>
    <dgm:pt modelId="{32AD337A-79BC-4A8B-B81E-544F04C80E4E}" type="sibTrans" cxnId="{25A329FD-EF0B-482D-92D8-A67B8FC2B30E}">
      <dgm:prSet/>
      <dgm:spPr/>
      <dgm:t>
        <a:bodyPr/>
        <a:lstStyle/>
        <a:p>
          <a:endParaRPr lang="en-IN"/>
        </a:p>
      </dgm:t>
    </dgm:pt>
    <dgm:pt modelId="{81C204B1-49EF-46C3-86FA-2222B55F4605}">
      <dgm:prSet custT="1"/>
      <dgm:spPr>
        <a:solidFill>
          <a:schemeClr val="bg2">
            <a:lumMod val="85000"/>
            <a:alpha val="90000"/>
          </a:schemeClr>
        </a:solidFill>
      </dgm:spPr>
      <dgm:t>
        <a:bodyPr/>
        <a:lstStyle/>
        <a:p>
          <a:pPr>
            <a:buChar char="•"/>
          </a:pPr>
          <a:r>
            <a:rPr lang="en-US" sz="1600" dirty="0">
              <a:latin typeface="IBM Plex Sans" panose="020B0503050203000203" pitchFamily="34" charset="0"/>
            </a:rPr>
            <a:t>Business/Domain expert</a:t>
          </a:r>
        </a:p>
      </dgm:t>
    </dgm:pt>
    <dgm:pt modelId="{75414672-954F-4A51-BA8B-CB06D9CE608A}" type="parTrans" cxnId="{B7B757B4-AE77-464F-B4F9-4264F28768B9}">
      <dgm:prSet/>
      <dgm:spPr/>
      <dgm:t>
        <a:bodyPr/>
        <a:lstStyle/>
        <a:p>
          <a:endParaRPr lang="en-IN"/>
        </a:p>
      </dgm:t>
    </dgm:pt>
    <dgm:pt modelId="{7606F1F3-39D4-4488-A32F-E69DC80A91EC}" type="sibTrans" cxnId="{B7B757B4-AE77-464F-B4F9-4264F28768B9}">
      <dgm:prSet/>
      <dgm:spPr/>
      <dgm:t>
        <a:bodyPr/>
        <a:lstStyle/>
        <a:p>
          <a:endParaRPr lang="en-IN"/>
        </a:p>
      </dgm:t>
    </dgm:pt>
    <dgm:pt modelId="{2D22EF6D-2E09-41DE-B5A7-A38CBEDC843B}">
      <dgm:prSet custT="1"/>
      <dgm:spPr>
        <a:solidFill>
          <a:schemeClr val="bg2">
            <a:lumMod val="85000"/>
            <a:alpha val="90000"/>
          </a:schemeClr>
        </a:solidFill>
      </dgm:spPr>
      <dgm:t>
        <a:bodyPr/>
        <a:lstStyle/>
        <a:p>
          <a:pPr>
            <a:buChar char="•"/>
          </a:pPr>
          <a:r>
            <a:rPr lang="en-US" sz="1600">
              <a:latin typeface="IBM Plex Sans" panose="020B0503050203000203" pitchFamily="34" charset="0"/>
            </a:rPr>
            <a:t>Data Architect</a:t>
          </a:r>
          <a:endParaRPr lang="en-US" sz="1600" dirty="0">
            <a:latin typeface="IBM Plex Sans" panose="020B0503050203000203" pitchFamily="34" charset="0"/>
          </a:endParaRPr>
        </a:p>
      </dgm:t>
    </dgm:pt>
    <dgm:pt modelId="{A824B4DD-F4E7-4061-81DD-6C41726A53FD}" type="parTrans" cxnId="{10214E36-F13D-4BD7-97BC-FD8246F00872}">
      <dgm:prSet/>
      <dgm:spPr/>
      <dgm:t>
        <a:bodyPr/>
        <a:lstStyle/>
        <a:p>
          <a:endParaRPr lang="en-IN"/>
        </a:p>
      </dgm:t>
    </dgm:pt>
    <dgm:pt modelId="{DF52596D-1595-4CC6-AA94-4E70C40DA973}" type="sibTrans" cxnId="{10214E36-F13D-4BD7-97BC-FD8246F00872}">
      <dgm:prSet/>
      <dgm:spPr/>
      <dgm:t>
        <a:bodyPr/>
        <a:lstStyle/>
        <a:p>
          <a:endParaRPr lang="en-IN"/>
        </a:p>
      </dgm:t>
    </dgm:pt>
    <dgm:pt modelId="{13F358DC-4487-44FE-86DE-10EA41D590CD}">
      <dgm:prSet custT="1"/>
      <dgm:spPr>
        <a:solidFill>
          <a:schemeClr val="bg2">
            <a:lumMod val="85000"/>
            <a:alpha val="90000"/>
          </a:schemeClr>
        </a:solidFill>
      </dgm:spPr>
      <dgm:t>
        <a:bodyPr/>
        <a:lstStyle/>
        <a:p>
          <a:pPr>
            <a:buChar char="•"/>
          </a:pPr>
          <a:r>
            <a:rPr lang="en-US" sz="1600" dirty="0">
              <a:latin typeface="IBM Plex Sans" panose="020B0503050203000203" pitchFamily="34" charset="0"/>
            </a:rPr>
            <a:t>UI/UX Architect</a:t>
          </a:r>
        </a:p>
      </dgm:t>
    </dgm:pt>
    <dgm:pt modelId="{2572D148-AA3A-4723-AAA3-17565EF08BE0}" type="parTrans" cxnId="{1B05115B-9D75-4380-8252-DC3A005525B6}">
      <dgm:prSet/>
      <dgm:spPr/>
      <dgm:t>
        <a:bodyPr/>
        <a:lstStyle/>
        <a:p>
          <a:endParaRPr lang="en-IN"/>
        </a:p>
      </dgm:t>
    </dgm:pt>
    <dgm:pt modelId="{58A77245-198C-4392-97B8-F1358F9E98F9}" type="sibTrans" cxnId="{1B05115B-9D75-4380-8252-DC3A005525B6}">
      <dgm:prSet/>
      <dgm:spPr/>
      <dgm:t>
        <a:bodyPr/>
        <a:lstStyle/>
        <a:p>
          <a:endParaRPr lang="en-IN"/>
        </a:p>
      </dgm:t>
    </dgm:pt>
    <dgm:pt modelId="{40BC9E4E-305F-4F1F-B912-E9BE3E5F552A}">
      <dgm:prSet custT="1"/>
      <dgm:spPr>
        <a:solidFill>
          <a:schemeClr val="bg2">
            <a:lumMod val="85000"/>
            <a:alpha val="90000"/>
          </a:schemeClr>
        </a:solidFill>
      </dgm:spPr>
      <dgm:t>
        <a:bodyPr/>
        <a:lstStyle/>
        <a:p>
          <a:pPr>
            <a:buChar char="•"/>
          </a:pPr>
          <a:r>
            <a:rPr lang="en-US" sz="1600">
              <a:latin typeface="IBM Plex Sans" panose="020B0503050203000203" pitchFamily="34" charset="0"/>
            </a:rPr>
            <a:t>DevOps Architect</a:t>
          </a:r>
          <a:endParaRPr lang="en-US" sz="1600" dirty="0">
            <a:latin typeface="IBM Plex Sans" panose="020B0503050203000203" pitchFamily="34" charset="0"/>
          </a:endParaRPr>
        </a:p>
      </dgm:t>
    </dgm:pt>
    <dgm:pt modelId="{61FA5652-2132-4DCF-9D25-9402A617CC4A}" type="parTrans" cxnId="{CEDDFAD8-97A6-42E3-BBCF-40D410C4B1A2}">
      <dgm:prSet/>
      <dgm:spPr/>
      <dgm:t>
        <a:bodyPr/>
        <a:lstStyle/>
        <a:p>
          <a:endParaRPr lang="en-IN"/>
        </a:p>
      </dgm:t>
    </dgm:pt>
    <dgm:pt modelId="{E38F998F-5082-4AD0-9EE5-17F34B82A77D}" type="sibTrans" cxnId="{CEDDFAD8-97A6-42E3-BBCF-40D410C4B1A2}">
      <dgm:prSet/>
      <dgm:spPr/>
      <dgm:t>
        <a:bodyPr/>
        <a:lstStyle/>
        <a:p>
          <a:endParaRPr lang="en-IN"/>
        </a:p>
      </dgm:t>
    </dgm:pt>
    <dgm:pt modelId="{B3460E1B-B0C5-495A-B8F8-786BBB5439F5}">
      <dgm:prSet custT="1"/>
      <dgm:spPr>
        <a:solidFill>
          <a:schemeClr val="bg2">
            <a:lumMod val="85000"/>
            <a:alpha val="90000"/>
          </a:schemeClr>
        </a:solidFill>
      </dgm:spPr>
      <dgm:t>
        <a:bodyPr/>
        <a:lstStyle/>
        <a:p>
          <a:pPr>
            <a:buChar char="•"/>
          </a:pPr>
          <a:r>
            <a:rPr lang="en-US" sz="1600" dirty="0">
              <a:latin typeface="IBM Plex Sans" panose="020B0503050203000203" pitchFamily="34" charset="0"/>
            </a:rPr>
            <a:t>Project Manager</a:t>
          </a:r>
          <a:endParaRPr lang="en-IN" sz="1600" dirty="0"/>
        </a:p>
      </dgm:t>
    </dgm:pt>
    <dgm:pt modelId="{8CB0D858-A1BD-4A4E-B3B2-10448AFAF84F}" type="parTrans" cxnId="{E78D2F8D-8E0E-4652-AA3A-0AEB84947FEE}">
      <dgm:prSet/>
      <dgm:spPr/>
      <dgm:t>
        <a:bodyPr/>
        <a:lstStyle/>
        <a:p>
          <a:endParaRPr lang="en-IN"/>
        </a:p>
      </dgm:t>
    </dgm:pt>
    <dgm:pt modelId="{062A85C7-5450-4505-8933-D9DBC03446C6}" type="sibTrans" cxnId="{E78D2F8D-8E0E-4652-AA3A-0AEB84947FEE}">
      <dgm:prSet/>
      <dgm:spPr/>
      <dgm:t>
        <a:bodyPr/>
        <a:lstStyle/>
        <a:p>
          <a:endParaRPr lang="en-IN"/>
        </a:p>
      </dgm:t>
    </dgm:pt>
    <dgm:pt modelId="{CB0CA5AC-D612-4F3C-8C94-095D25B2FC02}">
      <dgm:prSet custT="1"/>
      <dgm:spPr>
        <a:solidFill>
          <a:schemeClr val="bg2">
            <a:lumMod val="85000"/>
            <a:alpha val="90000"/>
          </a:schemeClr>
        </a:solidFill>
        <a:ln w="6350" cap="flat" cmpd="sng" algn="ctr">
          <a:solidFill>
            <a:srgbClr val="44546A">
              <a:alpha val="90000"/>
              <a:tint val="40000"/>
              <a:hueOff val="0"/>
              <a:satOff val="0"/>
              <a:lumOff val="0"/>
              <a:alphaOff val="0"/>
            </a:srgbClr>
          </a:solidFill>
          <a:prstDash val="solid"/>
          <a:miter lim="800000"/>
        </a:ln>
        <a:effectLst/>
        <a:scene3d>
          <a:camera prst="orthographicFront"/>
          <a:lightRig rig="flat" dir="t"/>
        </a:scene3d>
        <a:sp3d extrusionH="12700" prstMaterial="plastic">
          <a:bevelT w="50800" h="50800"/>
        </a:sp3d>
      </dgm:spPr>
      <dgm:t>
        <a:bodyPr/>
        <a:lstStyle/>
        <a:p>
          <a:pPr>
            <a:buFont typeface="Arial" panose="020B0604020202020204" pitchFamily="34" charset="0"/>
            <a:buChar char="•"/>
          </a:pPr>
          <a:r>
            <a:rPr lang="en-IN" sz="1600" dirty="0">
              <a:latin typeface="IBM Plex Sans" panose="020B0503050203000203" pitchFamily="34" charset="0"/>
            </a:rPr>
            <a:t>Walk the client teams through assessment report.</a:t>
          </a:r>
          <a:endParaRPr lang="en-IN" sz="1600" dirty="0"/>
        </a:p>
      </dgm:t>
    </dgm:pt>
    <dgm:pt modelId="{FD89EBA7-35DC-401F-ADBF-677C4D696DDE}" type="parTrans" cxnId="{9B27A492-94DC-4172-A6BD-1FD433BB9E2A}">
      <dgm:prSet/>
      <dgm:spPr/>
      <dgm:t>
        <a:bodyPr/>
        <a:lstStyle/>
        <a:p>
          <a:endParaRPr lang="en-IN"/>
        </a:p>
      </dgm:t>
    </dgm:pt>
    <dgm:pt modelId="{FD3F5F06-087B-4967-A90F-EB7B4F6AB429}" type="sibTrans" cxnId="{9B27A492-94DC-4172-A6BD-1FD433BB9E2A}">
      <dgm:prSet/>
      <dgm:spPr/>
      <dgm:t>
        <a:bodyPr/>
        <a:lstStyle/>
        <a:p>
          <a:endParaRPr lang="en-IN"/>
        </a:p>
      </dgm:t>
    </dgm:pt>
    <dgm:pt modelId="{6437396F-87FC-454B-855C-3EE55D132D48}">
      <dgm:prSet custT="1"/>
      <dgm:spPr>
        <a:solidFill>
          <a:schemeClr val="bg2">
            <a:lumMod val="85000"/>
            <a:alpha val="90000"/>
          </a:schemeClr>
        </a:solidFill>
      </dgm:spPr>
      <dgm:t>
        <a:bodyPr/>
        <a:lstStyle/>
        <a:p>
          <a:r>
            <a:rPr lang="en-IN" sz="1600" dirty="0">
              <a:latin typeface="IBM Plex Sans" panose="020B0503050203000203" pitchFamily="34" charset="0"/>
            </a:rPr>
            <a:t>Cost, Indicators, Pitfalls and values are described in model for all values.</a:t>
          </a:r>
        </a:p>
      </dgm:t>
    </dgm:pt>
    <dgm:pt modelId="{279910A4-E69C-4563-B48C-B4676DC88504}" type="parTrans" cxnId="{3877B813-CB71-48AA-A255-ECAC1E88DD3F}">
      <dgm:prSet/>
      <dgm:spPr/>
      <dgm:t>
        <a:bodyPr/>
        <a:lstStyle/>
        <a:p>
          <a:endParaRPr lang="en-IN"/>
        </a:p>
      </dgm:t>
    </dgm:pt>
    <dgm:pt modelId="{DDC187CE-FABF-47CB-AEB4-01CFFA2A2F74}" type="sibTrans" cxnId="{3877B813-CB71-48AA-A255-ECAC1E88DD3F}">
      <dgm:prSet/>
      <dgm:spPr/>
      <dgm:t>
        <a:bodyPr/>
        <a:lstStyle/>
        <a:p>
          <a:endParaRPr lang="en-IN"/>
        </a:p>
      </dgm:t>
    </dgm:pt>
    <dgm:pt modelId="{5DF5A7F5-E2AB-46D5-B168-25A66F0EC610}">
      <dgm:prSet custT="1"/>
      <dgm:spPr>
        <a:solidFill>
          <a:schemeClr val="bg2">
            <a:lumMod val="85000"/>
            <a:alpha val="90000"/>
          </a:schemeClr>
        </a:solidFill>
      </dgm:spPr>
      <dgm:t>
        <a:bodyPr/>
        <a:lstStyle/>
        <a:p>
          <a:r>
            <a:rPr lang="en-IN" sz="1600" dirty="0">
              <a:latin typeface="IBM Plex Sans" panose="020B0503050203000203" pitchFamily="34" charset="0"/>
            </a:rPr>
            <a:t>Prepare the actions, risks, backlog for the project team</a:t>
          </a:r>
          <a:endParaRPr lang="en-US" sz="1600" dirty="0">
            <a:latin typeface="IBM Plex Sans" panose="020B0503050203000203" pitchFamily="34" charset="0"/>
          </a:endParaRPr>
        </a:p>
      </dgm:t>
    </dgm:pt>
    <dgm:pt modelId="{C229AF71-6585-405C-8FAB-CA6FC8542AEA}" type="parTrans" cxnId="{A7FC128B-7028-4F27-A998-F996E0897600}">
      <dgm:prSet/>
      <dgm:spPr/>
      <dgm:t>
        <a:bodyPr/>
        <a:lstStyle/>
        <a:p>
          <a:endParaRPr lang="en-IN"/>
        </a:p>
      </dgm:t>
    </dgm:pt>
    <dgm:pt modelId="{DFEAE9C5-0B4E-4BC3-A206-1CDECBC812EE}" type="sibTrans" cxnId="{A7FC128B-7028-4F27-A998-F996E0897600}">
      <dgm:prSet/>
      <dgm:spPr/>
      <dgm:t>
        <a:bodyPr/>
        <a:lstStyle/>
        <a:p>
          <a:endParaRPr lang="en-IN"/>
        </a:p>
      </dgm:t>
    </dgm:pt>
    <dgm:pt modelId="{EB5C2503-AA73-4055-AF2F-758D63AC5DC4}" type="pres">
      <dgm:prSet presAssocID="{99BA6C4A-3BC6-4EF1-8D48-9CEBA3C01934}" presName="Name0" presStyleCnt="0">
        <dgm:presLayoutVars>
          <dgm:dir/>
          <dgm:animLvl val="lvl"/>
          <dgm:resizeHandles val="exact"/>
        </dgm:presLayoutVars>
      </dgm:prSet>
      <dgm:spPr/>
    </dgm:pt>
    <dgm:pt modelId="{13F89506-08C2-4EA3-A9CE-B9E58E0A6D02}" type="pres">
      <dgm:prSet presAssocID="{6DD2D803-EDD0-4663-806D-388314858547}" presName="composite" presStyleCnt="0"/>
      <dgm:spPr/>
    </dgm:pt>
    <dgm:pt modelId="{F198A6BC-FF17-45D8-9FC9-AFF364989FC2}" type="pres">
      <dgm:prSet presAssocID="{6DD2D803-EDD0-4663-806D-388314858547}" presName="parTx" presStyleLbl="alignNode1" presStyleIdx="0" presStyleCnt="5">
        <dgm:presLayoutVars>
          <dgm:chMax val="0"/>
          <dgm:chPref val="0"/>
          <dgm:bulletEnabled val="1"/>
        </dgm:presLayoutVars>
      </dgm:prSet>
      <dgm:spPr/>
    </dgm:pt>
    <dgm:pt modelId="{4D45F8A9-DA5B-4914-B504-6D89EED182D4}" type="pres">
      <dgm:prSet presAssocID="{6DD2D803-EDD0-4663-806D-388314858547}" presName="desTx" presStyleLbl="alignAccFollowNode1" presStyleIdx="0" presStyleCnt="5">
        <dgm:presLayoutVars>
          <dgm:bulletEnabled val="1"/>
        </dgm:presLayoutVars>
      </dgm:prSet>
      <dgm:spPr/>
    </dgm:pt>
    <dgm:pt modelId="{FF6453B4-DAB9-458C-B878-7358FA2DA867}" type="pres">
      <dgm:prSet presAssocID="{3EC213AA-70C1-423F-8BF0-25D30486FBCC}" presName="space" presStyleCnt="0"/>
      <dgm:spPr/>
    </dgm:pt>
    <dgm:pt modelId="{47929C20-1519-4FAF-A98C-C5449E162722}" type="pres">
      <dgm:prSet presAssocID="{FF53746C-9264-4188-8CF2-4510F62D6C45}" presName="composite" presStyleCnt="0"/>
      <dgm:spPr/>
    </dgm:pt>
    <dgm:pt modelId="{3D235D30-20A1-4B50-BDA4-02E218A4DD8D}" type="pres">
      <dgm:prSet presAssocID="{FF53746C-9264-4188-8CF2-4510F62D6C45}" presName="parTx" presStyleLbl="alignNode1" presStyleIdx="1" presStyleCnt="5">
        <dgm:presLayoutVars>
          <dgm:chMax val="0"/>
          <dgm:chPref val="0"/>
          <dgm:bulletEnabled val="1"/>
        </dgm:presLayoutVars>
      </dgm:prSet>
      <dgm:spPr/>
    </dgm:pt>
    <dgm:pt modelId="{0031A78D-7118-48C7-A20D-78A726BFCC3E}" type="pres">
      <dgm:prSet presAssocID="{FF53746C-9264-4188-8CF2-4510F62D6C45}" presName="desTx" presStyleLbl="alignAccFollowNode1" presStyleIdx="1" presStyleCnt="5">
        <dgm:presLayoutVars>
          <dgm:bulletEnabled val="1"/>
        </dgm:presLayoutVars>
      </dgm:prSet>
      <dgm:spPr/>
    </dgm:pt>
    <dgm:pt modelId="{7C20B796-34FB-497B-95DD-38A38E6A9591}" type="pres">
      <dgm:prSet presAssocID="{807502A4-6D52-4E96-A643-D0886F42556A}" presName="space" presStyleCnt="0"/>
      <dgm:spPr/>
    </dgm:pt>
    <dgm:pt modelId="{35CFEE9B-C985-4622-9E46-82A7E9037533}" type="pres">
      <dgm:prSet presAssocID="{F6654893-21FC-468D-A16E-1AB9F3EE19AC}" presName="composite" presStyleCnt="0"/>
      <dgm:spPr/>
    </dgm:pt>
    <dgm:pt modelId="{EB27401A-F57F-44C6-B421-87056301155F}" type="pres">
      <dgm:prSet presAssocID="{F6654893-21FC-468D-A16E-1AB9F3EE19AC}" presName="parTx" presStyleLbl="alignNode1" presStyleIdx="2" presStyleCnt="5">
        <dgm:presLayoutVars>
          <dgm:chMax val="0"/>
          <dgm:chPref val="0"/>
          <dgm:bulletEnabled val="1"/>
        </dgm:presLayoutVars>
      </dgm:prSet>
      <dgm:spPr/>
    </dgm:pt>
    <dgm:pt modelId="{C640D3BE-157E-4044-8165-14DCE18D6619}" type="pres">
      <dgm:prSet presAssocID="{F6654893-21FC-468D-A16E-1AB9F3EE19AC}" presName="desTx" presStyleLbl="alignAccFollowNode1" presStyleIdx="2" presStyleCnt="5">
        <dgm:presLayoutVars>
          <dgm:bulletEnabled val="1"/>
        </dgm:presLayoutVars>
      </dgm:prSet>
      <dgm:spPr/>
    </dgm:pt>
    <dgm:pt modelId="{AC6EBB9C-5429-4401-9702-0A4C073E2798}" type="pres">
      <dgm:prSet presAssocID="{22C045E8-22BB-44B5-9517-FA001EC1E920}" presName="space" presStyleCnt="0"/>
      <dgm:spPr/>
    </dgm:pt>
    <dgm:pt modelId="{866944C4-64E8-421D-A0F7-95EF892F165F}" type="pres">
      <dgm:prSet presAssocID="{B547E9E7-0B49-4CC5-B6E8-A7DF18BC6AF4}" presName="composite" presStyleCnt="0"/>
      <dgm:spPr/>
    </dgm:pt>
    <dgm:pt modelId="{D6F7BA48-9260-4FBC-A35F-17191AEF8759}" type="pres">
      <dgm:prSet presAssocID="{B547E9E7-0B49-4CC5-B6E8-A7DF18BC6AF4}" presName="parTx" presStyleLbl="alignNode1" presStyleIdx="3" presStyleCnt="5">
        <dgm:presLayoutVars>
          <dgm:chMax val="0"/>
          <dgm:chPref val="0"/>
          <dgm:bulletEnabled val="1"/>
        </dgm:presLayoutVars>
      </dgm:prSet>
      <dgm:spPr/>
    </dgm:pt>
    <dgm:pt modelId="{CEEC8B7F-6DCD-4BEE-B9F7-BEAF8DC57BFC}" type="pres">
      <dgm:prSet presAssocID="{B547E9E7-0B49-4CC5-B6E8-A7DF18BC6AF4}" presName="desTx" presStyleLbl="alignAccFollowNode1" presStyleIdx="3" presStyleCnt="5">
        <dgm:presLayoutVars>
          <dgm:bulletEnabled val="1"/>
        </dgm:presLayoutVars>
      </dgm:prSet>
      <dgm:spPr/>
    </dgm:pt>
    <dgm:pt modelId="{DC200664-5536-4E8E-A656-3928F22CC36E}" type="pres">
      <dgm:prSet presAssocID="{BF4B83A3-1492-49DD-888B-7537E579B01E}" presName="space" presStyleCnt="0"/>
      <dgm:spPr/>
    </dgm:pt>
    <dgm:pt modelId="{FFB58C53-727F-48CB-B050-172809436A52}" type="pres">
      <dgm:prSet presAssocID="{B97AE79A-1EA8-4B7B-93B2-5B14D7637C05}" presName="composite" presStyleCnt="0"/>
      <dgm:spPr/>
    </dgm:pt>
    <dgm:pt modelId="{2BECBCAD-C959-4B4A-A6BC-88CB3D4B0B8E}" type="pres">
      <dgm:prSet presAssocID="{B97AE79A-1EA8-4B7B-93B2-5B14D7637C05}" presName="parTx" presStyleLbl="alignNode1" presStyleIdx="4" presStyleCnt="5">
        <dgm:presLayoutVars>
          <dgm:chMax val="0"/>
          <dgm:chPref val="0"/>
          <dgm:bulletEnabled val="1"/>
        </dgm:presLayoutVars>
      </dgm:prSet>
      <dgm:spPr/>
    </dgm:pt>
    <dgm:pt modelId="{5B65CB5F-23F3-4DEF-AFE9-F1117B2DE41B}" type="pres">
      <dgm:prSet presAssocID="{B97AE79A-1EA8-4B7B-93B2-5B14D7637C05}" presName="desTx" presStyleLbl="alignAccFollowNode1" presStyleIdx="4" presStyleCnt="5">
        <dgm:presLayoutVars>
          <dgm:bulletEnabled val="1"/>
        </dgm:presLayoutVars>
      </dgm:prSet>
      <dgm:spPr>
        <a:xfrm>
          <a:off x="9339578" y="803676"/>
          <a:ext cx="2046982" cy="3598453"/>
        </a:xfrm>
        <a:prstGeom prst="rect">
          <a:avLst/>
        </a:prstGeom>
      </dgm:spPr>
    </dgm:pt>
  </dgm:ptLst>
  <dgm:cxnLst>
    <dgm:cxn modelId="{40168D0A-FA96-4CC2-BE69-6DF994C6CE6F}" type="presOf" srcId="{5DF5A7F5-E2AB-46D5-B168-25A66F0EC610}" destId="{5B65CB5F-23F3-4DEF-AFE9-F1117B2DE41B}" srcOrd="0" destOrd="2" presId="urn:microsoft.com/office/officeart/2005/8/layout/hList1"/>
    <dgm:cxn modelId="{8153B90B-1CAA-4A18-9892-D9372B3ECC1F}" srcId="{F6654893-21FC-468D-A16E-1AB9F3EE19AC}" destId="{D89E2852-FCC8-43CA-8F3F-D36C0AB3EA5D}" srcOrd="0" destOrd="0" parTransId="{347E460C-EB74-422C-A07B-C6AD7BDEB3EB}" sibTransId="{9EAA1AFF-1456-4006-A12F-6940F57F4FF2}"/>
    <dgm:cxn modelId="{5F078B0E-F35C-4776-9761-F27DE818A249}" type="presOf" srcId="{40BC9E4E-305F-4F1F-B912-E9BE3E5F552A}" destId="{CEEC8B7F-6DCD-4BEE-B9F7-BEAF8DC57BFC}" srcOrd="0" destOrd="4" presId="urn:microsoft.com/office/officeart/2005/8/layout/hList1"/>
    <dgm:cxn modelId="{3877B813-CB71-48AA-A255-ECAC1E88DD3F}" srcId="{B97AE79A-1EA8-4B7B-93B2-5B14D7637C05}" destId="{6437396F-87FC-454B-855C-3EE55D132D48}" srcOrd="1" destOrd="0" parTransId="{279910A4-E69C-4563-B48C-B4676DC88504}" sibTransId="{DDC187CE-FABF-47CB-AEB4-01CFFA2A2F74}"/>
    <dgm:cxn modelId="{25E8C014-84F7-4865-BBF2-BAEE6FD437DA}" srcId="{6DD2D803-EDD0-4663-806D-388314858547}" destId="{C726F15A-5E75-4107-BC95-56C198AD9AFC}" srcOrd="0" destOrd="0" parTransId="{9D822343-8B0C-4E2B-B06F-980C2DD20E64}" sibTransId="{288C1785-D8F1-47EF-B03A-67569FD96BCC}"/>
    <dgm:cxn modelId="{7B28FB21-18BF-4AED-B644-F82536333B5F}" type="presOf" srcId="{6437396F-87FC-454B-855C-3EE55D132D48}" destId="{5B65CB5F-23F3-4DEF-AFE9-F1117B2DE41B}" srcOrd="0" destOrd="1" presId="urn:microsoft.com/office/officeart/2005/8/layout/hList1"/>
    <dgm:cxn modelId="{D7061B22-B8F2-4524-A3D7-1EBA5E9160E2}" srcId="{99BA6C4A-3BC6-4EF1-8D48-9CEBA3C01934}" destId="{FF53746C-9264-4188-8CF2-4510F62D6C45}" srcOrd="1" destOrd="0" parTransId="{7AF82730-D5B5-466E-8E2F-6F7737218971}" sibTransId="{807502A4-6D52-4E96-A643-D0886F42556A}"/>
    <dgm:cxn modelId="{C42CE329-AFF7-4688-A3BD-D37A26E32F05}" srcId="{99BA6C4A-3BC6-4EF1-8D48-9CEBA3C01934}" destId="{B547E9E7-0B49-4CC5-B6E8-A7DF18BC6AF4}" srcOrd="3" destOrd="0" parTransId="{3865C67D-F644-4778-BA96-C78AFFF19AD0}" sibTransId="{BF4B83A3-1492-49DD-888B-7537E579B01E}"/>
    <dgm:cxn modelId="{D5E5302D-645E-4A4B-A47A-60FEAAF408B3}" srcId="{99BA6C4A-3BC6-4EF1-8D48-9CEBA3C01934}" destId="{F6654893-21FC-468D-A16E-1AB9F3EE19AC}" srcOrd="2" destOrd="0" parTransId="{BCBA0F80-ADA2-4C49-AB4C-067A8AFB7AEF}" sibTransId="{22C045E8-22BB-44B5-9517-FA001EC1E920}"/>
    <dgm:cxn modelId="{ADB2E930-CDC4-4046-883F-11391F74C03C}" type="presOf" srcId="{13F358DC-4487-44FE-86DE-10EA41D590CD}" destId="{CEEC8B7F-6DCD-4BEE-B9F7-BEAF8DC57BFC}" srcOrd="0" destOrd="3" presId="urn:microsoft.com/office/officeart/2005/8/layout/hList1"/>
    <dgm:cxn modelId="{10214E36-F13D-4BD7-97BC-FD8246F00872}" srcId="{B547E9E7-0B49-4CC5-B6E8-A7DF18BC6AF4}" destId="{2D22EF6D-2E09-41DE-B5A7-A38CBEDC843B}" srcOrd="2" destOrd="0" parTransId="{A824B4DD-F4E7-4061-81DD-6C41726A53FD}" sibTransId="{DF52596D-1595-4CC6-AA94-4E70C40DA973}"/>
    <dgm:cxn modelId="{1B05115B-9D75-4380-8252-DC3A005525B6}" srcId="{B547E9E7-0B49-4CC5-B6E8-A7DF18BC6AF4}" destId="{13F358DC-4487-44FE-86DE-10EA41D590CD}" srcOrd="3" destOrd="0" parTransId="{2572D148-AA3A-4723-AAA3-17565EF08BE0}" sibTransId="{58A77245-198C-4392-97B8-F1358F9E98F9}"/>
    <dgm:cxn modelId="{4C8D045D-0A06-4297-A0F8-973CD8083CA4}" type="presOf" srcId="{4AE083E3-1C65-447A-9648-40741416766B}" destId="{C640D3BE-157E-4044-8165-14DCE18D6619}" srcOrd="0" destOrd="2" presId="urn:microsoft.com/office/officeart/2005/8/layout/hList1"/>
    <dgm:cxn modelId="{A24DBF61-B600-4473-8A6E-B2D370BB8960}" type="presOf" srcId="{FF53746C-9264-4188-8CF2-4510F62D6C45}" destId="{3D235D30-20A1-4B50-BDA4-02E218A4DD8D}" srcOrd="0" destOrd="0" presId="urn:microsoft.com/office/officeart/2005/8/layout/hList1"/>
    <dgm:cxn modelId="{835FD143-F9BB-4B2E-B4D5-F36B3EBEF9FF}" srcId="{F6654893-21FC-468D-A16E-1AB9F3EE19AC}" destId="{4AE083E3-1C65-447A-9648-40741416766B}" srcOrd="2" destOrd="0" parTransId="{1ED50E08-D299-40F7-8C2B-54458CD67781}" sibTransId="{25699A4F-A577-4091-AC13-9D849D9056A0}"/>
    <dgm:cxn modelId="{A261F369-22B5-41E7-9215-79AFE872FC26}" srcId="{99BA6C4A-3BC6-4EF1-8D48-9CEBA3C01934}" destId="{B97AE79A-1EA8-4B7B-93B2-5B14D7637C05}" srcOrd="4" destOrd="0" parTransId="{4449F766-C7AF-414B-BA99-9AC54541E21C}" sibTransId="{FC00B5F6-B66B-4B83-8B3D-E97051A9DA0D}"/>
    <dgm:cxn modelId="{B710426D-43A3-4C5C-B107-629EE69AF2F7}" type="presOf" srcId="{B97AE79A-1EA8-4B7B-93B2-5B14D7637C05}" destId="{2BECBCAD-C959-4B4A-A6BC-88CB3D4B0B8E}" srcOrd="0" destOrd="0" presId="urn:microsoft.com/office/officeart/2005/8/layout/hList1"/>
    <dgm:cxn modelId="{5EB5FE50-CEAD-4076-93B0-9114531910A9}" type="presOf" srcId="{B3460E1B-B0C5-495A-B8F8-786BBB5439F5}" destId="{CEEC8B7F-6DCD-4BEE-B9F7-BEAF8DC57BFC}" srcOrd="0" destOrd="5" presId="urn:microsoft.com/office/officeart/2005/8/layout/hList1"/>
    <dgm:cxn modelId="{3FDFCE75-B8BA-44EF-ABC4-88C7502633C1}" srcId="{B547E9E7-0B49-4CC5-B6E8-A7DF18BC6AF4}" destId="{1E0CC4BE-A81D-4386-AF99-692CD2656F54}" srcOrd="0" destOrd="0" parTransId="{E1C838F7-B38A-4BE6-9D58-CDCE3CE8325C}" sibTransId="{19044663-E5F1-48D7-A8A7-BF4FF7213ECB}"/>
    <dgm:cxn modelId="{E5B03F58-8ED9-426B-A28A-803AD5AB709C}" type="presOf" srcId="{6DD2D803-EDD0-4663-806D-388314858547}" destId="{F198A6BC-FF17-45D8-9FC9-AFF364989FC2}" srcOrd="0" destOrd="0" presId="urn:microsoft.com/office/officeart/2005/8/layout/hList1"/>
    <dgm:cxn modelId="{B87E8B7C-30AC-4BF5-9B29-C284D354111A}" type="presOf" srcId="{D571DAF9-2779-4BAE-B9C1-217E8CE1B640}" destId="{0031A78D-7118-48C7-A20D-78A726BFCC3E}" srcOrd="0" destOrd="0" presId="urn:microsoft.com/office/officeart/2005/8/layout/hList1"/>
    <dgm:cxn modelId="{7137CF7C-8340-427A-A88B-119516A8C76C}" type="presOf" srcId="{1E0CC4BE-A81D-4386-AF99-692CD2656F54}" destId="{CEEC8B7F-6DCD-4BEE-B9F7-BEAF8DC57BFC}" srcOrd="0" destOrd="0" presId="urn:microsoft.com/office/officeart/2005/8/layout/hList1"/>
    <dgm:cxn modelId="{7695787E-C45A-40F6-9380-4ECB0B1BEDE0}" type="presOf" srcId="{99BA6C4A-3BC6-4EF1-8D48-9CEBA3C01934}" destId="{EB5C2503-AA73-4055-AF2F-758D63AC5DC4}" srcOrd="0" destOrd="0" presId="urn:microsoft.com/office/officeart/2005/8/layout/hList1"/>
    <dgm:cxn modelId="{68A02C80-E929-4DED-81CA-988A9DA8C14F}" type="presOf" srcId="{81A9F655-A04F-474B-8614-AF97949306CE}" destId="{C640D3BE-157E-4044-8165-14DCE18D6619}" srcOrd="0" destOrd="3" presId="urn:microsoft.com/office/officeart/2005/8/layout/hList1"/>
    <dgm:cxn modelId="{91FF5F80-9C9A-4FBD-8C99-6531281875B5}" type="presOf" srcId="{CB0CA5AC-D612-4F3C-8C94-095D25B2FC02}" destId="{5B65CB5F-23F3-4DEF-AFE9-F1117B2DE41B}" srcOrd="0" destOrd="0" presId="urn:microsoft.com/office/officeart/2005/8/layout/hList1"/>
    <dgm:cxn modelId="{B673118A-5657-4D45-ACE6-D0B94BB48C5C}" type="presOf" srcId="{81C204B1-49EF-46C3-86FA-2222B55F4605}" destId="{CEEC8B7F-6DCD-4BEE-B9F7-BEAF8DC57BFC}" srcOrd="0" destOrd="1" presId="urn:microsoft.com/office/officeart/2005/8/layout/hList1"/>
    <dgm:cxn modelId="{A7FC128B-7028-4F27-A998-F996E0897600}" srcId="{B97AE79A-1EA8-4B7B-93B2-5B14D7637C05}" destId="{5DF5A7F5-E2AB-46D5-B168-25A66F0EC610}" srcOrd="2" destOrd="0" parTransId="{C229AF71-6585-405C-8FAB-CA6FC8542AEA}" sibTransId="{DFEAE9C5-0B4E-4BC3-A206-1CDECBC812EE}"/>
    <dgm:cxn modelId="{E78D2F8D-8E0E-4652-AA3A-0AEB84947FEE}" srcId="{B547E9E7-0B49-4CC5-B6E8-A7DF18BC6AF4}" destId="{B3460E1B-B0C5-495A-B8F8-786BBB5439F5}" srcOrd="5" destOrd="0" parTransId="{8CB0D858-A1BD-4A4E-B3B2-10448AFAF84F}" sibTransId="{062A85C7-5450-4505-8933-D9DBC03446C6}"/>
    <dgm:cxn modelId="{9B27A492-94DC-4172-A6BD-1FD433BB9E2A}" srcId="{B97AE79A-1EA8-4B7B-93B2-5B14D7637C05}" destId="{CB0CA5AC-D612-4F3C-8C94-095D25B2FC02}" srcOrd="0" destOrd="0" parTransId="{FD89EBA7-35DC-401F-ADBF-677C4D696DDE}" sibTransId="{FD3F5F06-087B-4967-A90F-EB7B4F6AB429}"/>
    <dgm:cxn modelId="{1D6AAE92-538B-4E0B-80AD-B7FA78C1E4A0}" srcId="{FF53746C-9264-4188-8CF2-4510F62D6C45}" destId="{D571DAF9-2779-4BAE-B9C1-217E8CE1B640}" srcOrd="0" destOrd="0" parTransId="{9B831866-7818-4D3A-A39B-036B1542A6F9}" sibTransId="{D5B55043-6590-4689-8301-32AF60CBB30B}"/>
    <dgm:cxn modelId="{480BC7A1-2AEC-4BA7-922F-D95B3C4268F7}" srcId="{F6654893-21FC-468D-A16E-1AB9F3EE19AC}" destId="{6AF55B8A-4512-458D-AC36-49454D170FDE}" srcOrd="1" destOrd="0" parTransId="{CF3F273C-BF8B-42E3-B2E7-BB15749A430C}" sibTransId="{F3DE8F6A-21F0-4A4B-BB93-CB9232F096CF}"/>
    <dgm:cxn modelId="{B84129AF-2E1F-46D1-8D0A-7B9C536EB850}" type="presOf" srcId="{2D22EF6D-2E09-41DE-B5A7-A38CBEDC843B}" destId="{CEEC8B7F-6DCD-4BEE-B9F7-BEAF8DC57BFC}" srcOrd="0" destOrd="2" presId="urn:microsoft.com/office/officeart/2005/8/layout/hList1"/>
    <dgm:cxn modelId="{B7B757B4-AE77-464F-B4F9-4264F28768B9}" srcId="{B547E9E7-0B49-4CC5-B6E8-A7DF18BC6AF4}" destId="{81C204B1-49EF-46C3-86FA-2222B55F4605}" srcOrd="1" destOrd="0" parTransId="{75414672-954F-4A51-BA8B-CB06D9CE608A}" sibTransId="{7606F1F3-39D4-4488-A32F-E69DC80A91EC}"/>
    <dgm:cxn modelId="{4561C7D4-272E-4E2C-BE49-9FA8D6DDC0A4}" type="presOf" srcId="{D89E2852-FCC8-43CA-8F3F-D36C0AB3EA5D}" destId="{C640D3BE-157E-4044-8165-14DCE18D6619}" srcOrd="0" destOrd="0" presId="urn:microsoft.com/office/officeart/2005/8/layout/hList1"/>
    <dgm:cxn modelId="{487B47D8-B4C7-4075-8B70-00484684E3E1}" type="presOf" srcId="{6AF55B8A-4512-458D-AC36-49454D170FDE}" destId="{C640D3BE-157E-4044-8165-14DCE18D6619}" srcOrd="0" destOrd="1" presId="urn:microsoft.com/office/officeart/2005/8/layout/hList1"/>
    <dgm:cxn modelId="{CEDDFAD8-97A6-42E3-BBCF-40D410C4B1A2}" srcId="{B547E9E7-0B49-4CC5-B6E8-A7DF18BC6AF4}" destId="{40BC9E4E-305F-4F1F-B912-E9BE3E5F552A}" srcOrd="4" destOrd="0" parTransId="{61FA5652-2132-4DCF-9D25-9402A617CC4A}" sibTransId="{E38F998F-5082-4AD0-9EE5-17F34B82A77D}"/>
    <dgm:cxn modelId="{7E2ED4E9-D3C3-4E77-90E5-3841C95820C6}" type="presOf" srcId="{B547E9E7-0B49-4CC5-B6E8-A7DF18BC6AF4}" destId="{D6F7BA48-9260-4FBC-A35F-17191AEF8759}" srcOrd="0" destOrd="0" presId="urn:microsoft.com/office/officeart/2005/8/layout/hList1"/>
    <dgm:cxn modelId="{54A304ED-22FE-4931-AFBD-D0964E9FBAFD}" type="presOf" srcId="{F6654893-21FC-468D-A16E-1AB9F3EE19AC}" destId="{EB27401A-F57F-44C6-B421-87056301155F}" srcOrd="0" destOrd="0" presId="urn:microsoft.com/office/officeart/2005/8/layout/hList1"/>
    <dgm:cxn modelId="{61D200EF-60A1-4C34-B7BF-5CA20616B146}" srcId="{99BA6C4A-3BC6-4EF1-8D48-9CEBA3C01934}" destId="{6DD2D803-EDD0-4663-806D-388314858547}" srcOrd="0" destOrd="0" parTransId="{CC3BFC25-0CD1-4985-9EF7-486F695F01FC}" sibTransId="{3EC213AA-70C1-423F-8BF0-25D30486FBCC}"/>
    <dgm:cxn modelId="{3DC383EF-B15A-444E-AD93-CDB92E0BAAE6}" type="presOf" srcId="{C726F15A-5E75-4107-BC95-56C198AD9AFC}" destId="{4D45F8A9-DA5B-4914-B504-6D89EED182D4}" srcOrd="0" destOrd="0" presId="urn:microsoft.com/office/officeart/2005/8/layout/hList1"/>
    <dgm:cxn modelId="{25A329FD-EF0B-482D-92D8-A67B8FC2B30E}" srcId="{F6654893-21FC-468D-A16E-1AB9F3EE19AC}" destId="{81A9F655-A04F-474B-8614-AF97949306CE}" srcOrd="3" destOrd="0" parTransId="{E70ABED3-74C7-4841-9579-C34AE93DA41C}" sibTransId="{32AD337A-79BC-4A8B-B81E-544F04C80E4E}"/>
    <dgm:cxn modelId="{D89BBF8B-EAAE-4C3D-8250-05AF36000D7B}" type="presParOf" srcId="{EB5C2503-AA73-4055-AF2F-758D63AC5DC4}" destId="{13F89506-08C2-4EA3-A9CE-B9E58E0A6D02}" srcOrd="0" destOrd="0" presId="urn:microsoft.com/office/officeart/2005/8/layout/hList1"/>
    <dgm:cxn modelId="{3B9A4894-BF4A-4688-B890-B7236AE5952A}" type="presParOf" srcId="{13F89506-08C2-4EA3-A9CE-B9E58E0A6D02}" destId="{F198A6BC-FF17-45D8-9FC9-AFF364989FC2}" srcOrd="0" destOrd="0" presId="urn:microsoft.com/office/officeart/2005/8/layout/hList1"/>
    <dgm:cxn modelId="{845E8F20-339E-4FAA-8A82-1BA235085646}" type="presParOf" srcId="{13F89506-08C2-4EA3-A9CE-B9E58E0A6D02}" destId="{4D45F8A9-DA5B-4914-B504-6D89EED182D4}" srcOrd="1" destOrd="0" presId="urn:microsoft.com/office/officeart/2005/8/layout/hList1"/>
    <dgm:cxn modelId="{242B1521-F949-4DDB-B6E2-C0A62C44F364}" type="presParOf" srcId="{EB5C2503-AA73-4055-AF2F-758D63AC5DC4}" destId="{FF6453B4-DAB9-458C-B878-7358FA2DA867}" srcOrd="1" destOrd="0" presId="urn:microsoft.com/office/officeart/2005/8/layout/hList1"/>
    <dgm:cxn modelId="{4FDEB89A-540A-4EEA-920F-4CE8AC204ED4}" type="presParOf" srcId="{EB5C2503-AA73-4055-AF2F-758D63AC5DC4}" destId="{47929C20-1519-4FAF-A98C-C5449E162722}" srcOrd="2" destOrd="0" presId="urn:microsoft.com/office/officeart/2005/8/layout/hList1"/>
    <dgm:cxn modelId="{C22079D0-C848-47E9-85A5-54A2969F9D6C}" type="presParOf" srcId="{47929C20-1519-4FAF-A98C-C5449E162722}" destId="{3D235D30-20A1-4B50-BDA4-02E218A4DD8D}" srcOrd="0" destOrd="0" presId="urn:microsoft.com/office/officeart/2005/8/layout/hList1"/>
    <dgm:cxn modelId="{FDB4F657-72F6-446E-91ED-3C0A912587A6}" type="presParOf" srcId="{47929C20-1519-4FAF-A98C-C5449E162722}" destId="{0031A78D-7118-48C7-A20D-78A726BFCC3E}" srcOrd="1" destOrd="0" presId="urn:microsoft.com/office/officeart/2005/8/layout/hList1"/>
    <dgm:cxn modelId="{973745FE-08B0-4A67-966E-6C627CD51FA1}" type="presParOf" srcId="{EB5C2503-AA73-4055-AF2F-758D63AC5DC4}" destId="{7C20B796-34FB-497B-95DD-38A38E6A9591}" srcOrd="3" destOrd="0" presId="urn:microsoft.com/office/officeart/2005/8/layout/hList1"/>
    <dgm:cxn modelId="{68297B28-16D7-401C-BE38-BAE9169B3E44}" type="presParOf" srcId="{EB5C2503-AA73-4055-AF2F-758D63AC5DC4}" destId="{35CFEE9B-C985-4622-9E46-82A7E9037533}" srcOrd="4" destOrd="0" presId="urn:microsoft.com/office/officeart/2005/8/layout/hList1"/>
    <dgm:cxn modelId="{EA9A7E9E-6312-4474-B033-9D3295F94142}" type="presParOf" srcId="{35CFEE9B-C985-4622-9E46-82A7E9037533}" destId="{EB27401A-F57F-44C6-B421-87056301155F}" srcOrd="0" destOrd="0" presId="urn:microsoft.com/office/officeart/2005/8/layout/hList1"/>
    <dgm:cxn modelId="{1E058C7F-1C85-41D0-A6A3-72C002F6B815}" type="presParOf" srcId="{35CFEE9B-C985-4622-9E46-82A7E9037533}" destId="{C640D3BE-157E-4044-8165-14DCE18D6619}" srcOrd="1" destOrd="0" presId="urn:microsoft.com/office/officeart/2005/8/layout/hList1"/>
    <dgm:cxn modelId="{FC3E865A-1992-4BB6-9576-C97179F272C4}" type="presParOf" srcId="{EB5C2503-AA73-4055-AF2F-758D63AC5DC4}" destId="{AC6EBB9C-5429-4401-9702-0A4C073E2798}" srcOrd="5" destOrd="0" presId="urn:microsoft.com/office/officeart/2005/8/layout/hList1"/>
    <dgm:cxn modelId="{425E2478-379F-43B8-9B9A-720D72F5F802}" type="presParOf" srcId="{EB5C2503-AA73-4055-AF2F-758D63AC5DC4}" destId="{866944C4-64E8-421D-A0F7-95EF892F165F}" srcOrd="6" destOrd="0" presId="urn:microsoft.com/office/officeart/2005/8/layout/hList1"/>
    <dgm:cxn modelId="{71150193-8DE8-4DD5-80D7-9F0342EFABBD}" type="presParOf" srcId="{866944C4-64E8-421D-A0F7-95EF892F165F}" destId="{D6F7BA48-9260-4FBC-A35F-17191AEF8759}" srcOrd="0" destOrd="0" presId="urn:microsoft.com/office/officeart/2005/8/layout/hList1"/>
    <dgm:cxn modelId="{C25277B3-F929-4B2D-9BA7-EE120077C133}" type="presParOf" srcId="{866944C4-64E8-421D-A0F7-95EF892F165F}" destId="{CEEC8B7F-6DCD-4BEE-B9F7-BEAF8DC57BFC}" srcOrd="1" destOrd="0" presId="urn:microsoft.com/office/officeart/2005/8/layout/hList1"/>
    <dgm:cxn modelId="{00025171-2BF4-4232-905D-D9AD2654D0FC}" type="presParOf" srcId="{EB5C2503-AA73-4055-AF2F-758D63AC5DC4}" destId="{DC200664-5536-4E8E-A656-3928F22CC36E}" srcOrd="7" destOrd="0" presId="urn:microsoft.com/office/officeart/2005/8/layout/hList1"/>
    <dgm:cxn modelId="{8064978F-2462-49E3-B92D-631C49BEB944}" type="presParOf" srcId="{EB5C2503-AA73-4055-AF2F-758D63AC5DC4}" destId="{FFB58C53-727F-48CB-B050-172809436A52}" srcOrd="8" destOrd="0" presId="urn:microsoft.com/office/officeart/2005/8/layout/hList1"/>
    <dgm:cxn modelId="{37105E83-10FD-4C64-B468-A28FABF5B33D}" type="presParOf" srcId="{FFB58C53-727F-48CB-B050-172809436A52}" destId="{2BECBCAD-C959-4B4A-A6BC-88CB3D4B0B8E}" srcOrd="0" destOrd="0" presId="urn:microsoft.com/office/officeart/2005/8/layout/hList1"/>
    <dgm:cxn modelId="{61C02447-372C-4EAE-8D69-85539A4791E9}" type="presParOf" srcId="{FFB58C53-727F-48CB-B050-172809436A52}" destId="{5B65CB5F-23F3-4DEF-AFE9-F1117B2DE41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98A6BC-FF17-45D8-9FC9-AFF364989FC2}">
      <dsp:nvSpPr>
        <dsp:cNvPr id="0" name=""/>
        <dsp:cNvSpPr/>
      </dsp:nvSpPr>
      <dsp:spPr>
        <a:xfrm>
          <a:off x="6129" y="307450"/>
          <a:ext cx="2349579" cy="908752"/>
        </a:xfrm>
        <a:prstGeom prst="rect">
          <a:avLst/>
        </a:prstGeom>
        <a:solidFill>
          <a:srgbClr val="0530AD"/>
        </a:solidFill>
        <a:ln w="6350" cap="flat" cmpd="sng" algn="ctr">
          <a:solidFill>
            <a:srgbClr val="44546A">
              <a:hueOff val="0"/>
              <a:satOff val="0"/>
              <a:lumOff val="0"/>
              <a:alphaOff val="0"/>
            </a:srgb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kumimoji="0" lang="en-GB" sz="2400" b="0" i="0" u="none" strike="noStrike" kern="1200" cap="none" spc="0" normalizeH="0" baseline="0" noProof="0" dirty="0">
              <a:ln/>
              <a:solidFill>
                <a:sysClr val="window" lastClr="FFFFFF"/>
              </a:solidFill>
              <a:effectLst/>
              <a:uLnTx/>
              <a:uFillTx/>
              <a:latin typeface="IBM Plex Sans" panose="020B0503050203000203" pitchFamily="34" charset="0"/>
              <a:ea typeface="+mn-ea"/>
              <a:cs typeface="Arial"/>
            </a:rPr>
            <a:t>Approach</a:t>
          </a:r>
          <a:endParaRPr lang="en-US" sz="2400" kern="1200" dirty="0">
            <a:solidFill>
              <a:sysClr val="window" lastClr="FFFFFF"/>
            </a:solidFill>
            <a:latin typeface="IBM Plex Sans" panose="020B0503050203000203" pitchFamily="34" charset="0"/>
            <a:ea typeface="+mn-ea"/>
            <a:cs typeface="+mn-cs"/>
          </a:endParaRPr>
        </a:p>
      </dsp:txBody>
      <dsp:txXfrm>
        <a:off x="6129" y="307450"/>
        <a:ext cx="2349579" cy="908752"/>
      </dsp:txXfrm>
    </dsp:sp>
    <dsp:sp modelId="{4D45F8A9-DA5B-4914-B504-6D89EED182D4}">
      <dsp:nvSpPr>
        <dsp:cNvPr id="0" name=""/>
        <dsp:cNvSpPr/>
      </dsp:nvSpPr>
      <dsp:spPr>
        <a:xfrm>
          <a:off x="6129" y="1216203"/>
          <a:ext cx="2349579" cy="3779865"/>
        </a:xfrm>
        <a:prstGeom prst="rect">
          <a:avLst/>
        </a:prstGeom>
        <a:solidFill>
          <a:schemeClr val="bg2">
            <a:lumMod val="85000"/>
            <a:alpha val="90000"/>
          </a:schemeClr>
        </a:solidFill>
        <a:ln w="6350" cap="flat" cmpd="sng" algn="ctr">
          <a:solidFill>
            <a:srgbClr val="44546A">
              <a:alpha val="90000"/>
              <a:tint val="40000"/>
              <a:hueOff val="0"/>
              <a:satOff val="0"/>
              <a:lumOff val="0"/>
              <a:alphaOff val="0"/>
            </a:srgb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lrTx/>
            <a:buChar char="•"/>
          </a:pPr>
          <a:r>
            <a:rPr kumimoji="0" lang="en-IN" sz="1600" b="0" i="0" u="none" strike="noStrike" kern="1200" cap="none" spc="0" normalizeH="0" baseline="0" noProof="0" dirty="0">
              <a:ln>
                <a:noFill/>
              </a:ln>
              <a:effectLst/>
              <a:uLnTx/>
              <a:uFillTx/>
              <a:latin typeface="IBM Plex Sans" panose="020B0503050203000203" pitchFamily="34" charset="0"/>
              <a:ea typeface="+mn-ea"/>
              <a:cs typeface="+mn-cs"/>
            </a:rPr>
            <a:t>The responses provided should be based </a:t>
          </a:r>
          <a:r>
            <a:rPr kumimoji="0" lang="en-IN" sz="1600" b="1" i="0" u="none" strike="noStrike" kern="1200" cap="none" spc="0" normalizeH="0" baseline="0" noProof="0" dirty="0">
              <a:ln>
                <a:noFill/>
              </a:ln>
              <a:effectLst/>
              <a:uLnTx/>
              <a:uFillTx/>
              <a:latin typeface="IBM Plex Sans" panose="020B0503050203000203" pitchFamily="34" charset="0"/>
              <a:ea typeface="+mn-ea"/>
              <a:cs typeface="+mn-cs"/>
            </a:rPr>
            <a:t>on “best known facts” </a:t>
          </a:r>
          <a:r>
            <a:rPr kumimoji="0" lang="en-IN" sz="1600" b="0" i="0" u="none" strike="noStrike" kern="1200" cap="none" spc="0" normalizeH="0" baseline="0" noProof="0" dirty="0">
              <a:ln>
                <a:noFill/>
              </a:ln>
              <a:effectLst/>
              <a:uLnTx/>
              <a:uFillTx/>
              <a:latin typeface="IBM Plex Sans" panose="020B0503050203000203" pitchFamily="34" charset="0"/>
              <a:ea typeface="+mn-ea"/>
              <a:cs typeface="+mn-cs"/>
            </a:rPr>
            <a:t>at the time of assessment, “</a:t>
          </a:r>
          <a:r>
            <a:rPr kumimoji="0" lang="en-IN" sz="1600" b="1" i="0" u="none" strike="noStrike" kern="1200" cap="none" spc="0" normalizeH="0" baseline="0" noProof="0" dirty="0">
              <a:ln>
                <a:noFill/>
              </a:ln>
              <a:effectLst/>
              <a:uLnTx/>
              <a:uFillTx/>
              <a:latin typeface="IBM Plex Sans" panose="020B0503050203000203" pitchFamily="34" charset="0"/>
              <a:ea typeface="+mn-ea"/>
              <a:cs typeface="+mn-cs"/>
            </a:rPr>
            <a:t>at the right scale”</a:t>
          </a:r>
          <a:r>
            <a:rPr kumimoji="0" lang="en-IN" sz="1600" b="0" i="0" u="none" strike="noStrike" kern="1200" cap="none" spc="0" normalizeH="0" baseline="0" noProof="0" dirty="0">
              <a:ln>
                <a:noFill/>
              </a:ln>
              <a:effectLst/>
              <a:uLnTx/>
              <a:uFillTx/>
              <a:latin typeface="IBM Plex Sans" panose="020B0503050203000203" pitchFamily="34" charset="0"/>
              <a:ea typeface="+mn-ea"/>
              <a:cs typeface="+mn-cs"/>
            </a:rPr>
            <a:t>, so that the assessment of reflective pragmatic affinity instead of an ambitious state that the project may want to be. </a:t>
          </a:r>
          <a:endParaRPr lang="en-US" sz="1600" kern="1200" dirty="0">
            <a:solidFill>
              <a:sysClr val="windowText" lastClr="000000">
                <a:hueOff val="0"/>
                <a:satOff val="0"/>
                <a:lumOff val="0"/>
                <a:alphaOff val="0"/>
              </a:sysClr>
            </a:solidFill>
            <a:latin typeface="IBM Plex Sans" panose="020B0503050203000203" pitchFamily="34" charset="0"/>
            <a:ea typeface="+mn-ea"/>
            <a:cs typeface="+mn-cs"/>
          </a:endParaRPr>
        </a:p>
      </dsp:txBody>
      <dsp:txXfrm>
        <a:off x="6129" y="1216203"/>
        <a:ext cx="2349579" cy="3779865"/>
      </dsp:txXfrm>
    </dsp:sp>
    <dsp:sp modelId="{3D235D30-20A1-4B50-BDA4-02E218A4DD8D}">
      <dsp:nvSpPr>
        <dsp:cNvPr id="0" name=""/>
        <dsp:cNvSpPr/>
      </dsp:nvSpPr>
      <dsp:spPr>
        <a:xfrm>
          <a:off x="2684649" y="307450"/>
          <a:ext cx="2349579" cy="908752"/>
        </a:xfrm>
        <a:prstGeom prst="rect">
          <a:avLst/>
        </a:prstGeom>
        <a:solidFill>
          <a:srgbClr val="0530AD"/>
        </a:solidFill>
        <a:ln w="6350" cap="flat" cmpd="sng" algn="ctr">
          <a:solidFill>
            <a:srgbClr val="44546A">
              <a:hueOff val="0"/>
              <a:satOff val="0"/>
              <a:lumOff val="0"/>
              <a:alphaOff val="0"/>
            </a:srgb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ClrTx/>
            <a:buSzTx/>
            <a:buFont typeface="Wingdings" panose="05000000000000000000" pitchFamily="2" charset="2"/>
            <a:buNone/>
          </a:pPr>
          <a:r>
            <a:rPr kumimoji="0" lang="en-GB" sz="2400" b="0" i="0" u="none" strike="noStrike" kern="1200" cap="none" spc="0" normalizeH="0" baseline="0" noProof="0" dirty="0">
              <a:ln/>
              <a:solidFill>
                <a:sysClr val="window" lastClr="FFFFFF"/>
              </a:solidFill>
              <a:effectLst/>
              <a:uLnTx/>
              <a:uFillTx/>
              <a:latin typeface="IBM Plex Sans" panose="020B0503050203000203" pitchFamily="34" charset="0"/>
              <a:ea typeface="+mn-ea"/>
              <a:cs typeface="Arial"/>
            </a:rPr>
            <a:t>Scheduling</a:t>
          </a:r>
          <a:endParaRPr lang="en-US" sz="2400" kern="1200" dirty="0">
            <a:solidFill>
              <a:sysClr val="window" lastClr="FFFFFF"/>
            </a:solidFill>
            <a:latin typeface="IBM Plex Sans" panose="020B0503050203000203" pitchFamily="34" charset="0"/>
            <a:ea typeface="+mn-ea"/>
            <a:cs typeface="+mn-cs"/>
          </a:endParaRPr>
        </a:p>
      </dsp:txBody>
      <dsp:txXfrm>
        <a:off x="2684649" y="307450"/>
        <a:ext cx="2349579" cy="908752"/>
      </dsp:txXfrm>
    </dsp:sp>
    <dsp:sp modelId="{0031A78D-7118-48C7-A20D-78A726BFCC3E}">
      <dsp:nvSpPr>
        <dsp:cNvPr id="0" name=""/>
        <dsp:cNvSpPr/>
      </dsp:nvSpPr>
      <dsp:spPr>
        <a:xfrm>
          <a:off x="2684649" y="1216203"/>
          <a:ext cx="2349579" cy="3779865"/>
        </a:xfrm>
        <a:prstGeom prst="rect">
          <a:avLst/>
        </a:prstGeom>
        <a:solidFill>
          <a:schemeClr val="bg2">
            <a:lumMod val="85000"/>
            <a:alpha val="90000"/>
          </a:schemeClr>
        </a:solidFill>
        <a:ln w="6350" cap="flat" cmpd="sng" algn="ctr">
          <a:solidFill>
            <a:srgbClr val="44546A">
              <a:alpha val="90000"/>
              <a:tint val="40000"/>
              <a:hueOff val="0"/>
              <a:satOff val="0"/>
              <a:lumOff val="0"/>
              <a:alphaOff val="0"/>
            </a:srgb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lrTx/>
            <a:buSzPct val="75000"/>
            <a:buFont typeface="Arial" panose="020B0604020202020204" pitchFamily="34" charset="0"/>
            <a:buChar char="•"/>
          </a:pPr>
          <a:r>
            <a:rPr kumimoji="0" lang="en-IN" sz="1600" b="0" i="0" u="none" strike="noStrike" kern="1200" cap="none" spc="0" normalizeH="0" baseline="0" noProof="0" dirty="0">
              <a:ln>
                <a:noFill/>
              </a:ln>
              <a:effectLst/>
              <a:uLnTx/>
              <a:uFillTx/>
              <a:latin typeface="IBM Plex Sans" panose="020B0503050203000203" pitchFamily="34" charset="0"/>
              <a:ea typeface="+mn-ea"/>
              <a:cs typeface="+mn-cs"/>
            </a:rPr>
            <a:t>The most minimalistic assessment has run into 3 hours, so that should be taken as a baseline while scheduling. The maximum time to complete assessment is based on the discussions and actions that come out of assessment workshop.</a:t>
          </a:r>
          <a:endParaRPr lang="en-US" sz="1600" kern="1200" dirty="0">
            <a:solidFill>
              <a:sysClr val="windowText" lastClr="000000">
                <a:hueOff val="0"/>
                <a:satOff val="0"/>
                <a:lumOff val="0"/>
                <a:alphaOff val="0"/>
              </a:sysClr>
            </a:solidFill>
            <a:latin typeface="IBM Plex Sans" panose="020B0503050203000203" pitchFamily="34" charset="0"/>
            <a:ea typeface="+mn-ea"/>
            <a:cs typeface="+mn-cs"/>
          </a:endParaRPr>
        </a:p>
      </dsp:txBody>
      <dsp:txXfrm>
        <a:off x="2684649" y="1216203"/>
        <a:ext cx="2349579" cy="3779865"/>
      </dsp:txXfrm>
    </dsp:sp>
    <dsp:sp modelId="{EB27401A-F57F-44C6-B421-87056301155F}">
      <dsp:nvSpPr>
        <dsp:cNvPr id="0" name=""/>
        <dsp:cNvSpPr/>
      </dsp:nvSpPr>
      <dsp:spPr>
        <a:xfrm>
          <a:off x="5363170" y="307450"/>
          <a:ext cx="2349579" cy="908752"/>
        </a:xfrm>
        <a:prstGeom prst="rect">
          <a:avLst/>
        </a:prstGeom>
        <a:solidFill>
          <a:srgbClr val="0530AD"/>
        </a:solidFill>
        <a:ln w="6350" cap="flat" cmpd="sng" algn="ctr">
          <a:solidFill>
            <a:srgbClr val="44546A">
              <a:hueOff val="0"/>
              <a:satOff val="0"/>
              <a:lumOff val="0"/>
              <a:alphaOff val="0"/>
            </a:srgb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ysClr val="window" lastClr="FFFFFF"/>
              </a:solidFill>
              <a:latin typeface="IBM Plex Sans" panose="020B0503050203000203" pitchFamily="34" charset="0"/>
              <a:ea typeface="+mn-ea"/>
              <a:cs typeface="+mn-cs"/>
            </a:rPr>
            <a:t>Interpretation</a:t>
          </a:r>
        </a:p>
      </dsp:txBody>
      <dsp:txXfrm>
        <a:off x="5363170" y="307450"/>
        <a:ext cx="2349579" cy="908752"/>
      </dsp:txXfrm>
    </dsp:sp>
    <dsp:sp modelId="{C640D3BE-157E-4044-8165-14DCE18D6619}">
      <dsp:nvSpPr>
        <dsp:cNvPr id="0" name=""/>
        <dsp:cNvSpPr/>
      </dsp:nvSpPr>
      <dsp:spPr>
        <a:xfrm>
          <a:off x="5363170" y="1216203"/>
          <a:ext cx="2349579" cy="3779865"/>
        </a:xfrm>
        <a:prstGeom prst="rect">
          <a:avLst/>
        </a:prstGeom>
        <a:solidFill>
          <a:schemeClr val="bg2">
            <a:lumMod val="85000"/>
            <a:alpha val="90000"/>
          </a:schemeClr>
        </a:solidFill>
        <a:ln w="6350" cap="flat" cmpd="sng" algn="ctr">
          <a:solidFill>
            <a:srgbClr val="44546A">
              <a:alpha val="90000"/>
              <a:tint val="40000"/>
              <a:hueOff val="0"/>
              <a:satOff val="0"/>
              <a:lumOff val="0"/>
              <a:alphaOff val="0"/>
            </a:srgb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Font typeface="Arial" panose="020B0604020202020204" pitchFamily="34" charset="0"/>
            <a:buChar char="•"/>
          </a:pPr>
          <a:r>
            <a:rPr kumimoji="0" lang="en-IN" sz="1600" b="0" i="0" u="none" strike="noStrike" kern="1200" cap="none" spc="0" normalizeH="0" baseline="0" noProof="0" dirty="0">
              <a:ln>
                <a:noFill/>
              </a:ln>
              <a:effectLst/>
              <a:uLnTx/>
              <a:uFillTx/>
              <a:latin typeface="IBM Plex Sans" panose="020B0503050203000203" pitchFamily="34" charset="0"/>
              <a:ea typeface="+mn-ea"/>
              <a:cs typeface="+mn-cs"/>
            </a:rPr>
            <a:t>Should be iterative</a:t>
          </a:r>
          <a:endParaRPr lang="en-US" sz="1600" kern="1200" dirty="0">
            <a:solidFill>
              <a:sysClr val="windowText" lastClr="000000">
                <a:hueOff val="0"/>
                <a:satOff val="0"/>
                <a:lumOff val="0"/>
                <a:alphaOff val="0"/>
              </a:sysClr>
            </a:solidFill>
            <a:latin typeface="IBM Plex Sans" panose="020B0503050203000203" pitchFamily="34" charset="0"/>
            <a:ea typeface="+mn-ea"/>
            <a:cs typeface="+mn-cs"/>
          </a:endParaRPr>
        </a:p>
        <a:p>
          <a:pPr marL="171450" lvl="1" indent="-171450" algn="l" defTabSz="711200">
            <a:lnSpc>
              <a:spcPct val="90000"/>
            </a:lnSpc>
            <a:spcBef>
              <a:spcPct val="0"/>
            </a:spcBef>
            <a:spcAft>
              <a:spcPct val="15000"/>
            </a:spcAft>
            <a:buFont typeface="Arial" panose="020B0604020202020204" pitchFamily="34" charset="0"/>
            <a:buChar char="•"/>
          </a:pPr>
          <a:r>
            <a:rPr kumimoji="0" lang="en-IN" sz="16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Triggers discussion</a:t>
          </a:r>
        </a:p>
        <a:p>
          <a:pPr marL="171450" lvl="1" indent="-171450" algn="l" defTabSz="711200">
            <a:lnSpc>
              <a:spcPct val="90000"/>
            </a:lnSpc>
            <a:spcBef>
              <a:spcPct val="0"/>
            </a:spcBef>
            <a:spcAft>
              <a:spcPct val="15000"/>
            </a:spcAft>
            <a:buFont typeface="Arial" panose="020B0604020202020204" pitchFamily="34" charset="0"/>
            <a:buChar char="•"/>
          </a:pPr>
          <a:r>
            <a:rPr kumimoji="0" lang="en-IN" sz="16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Identify risks and cost of assessment at </a:t>
          </a:r>
          <a:r>
            <a:rPr kumimoji="0" lang="en-IN" sz="1600" b="0" i="0" u="none" strike="noStrike" kern="1200" cap="none" spc="0" normalizeH="0" baseline="0" noProof="0" dirty="0">
              <a:ln>
                <a:noFill/>
              </a:ln>
              <a:effectLst/>
              <a:uLnTx/>
              <a:uFillTx/>
              <a:latin typeface="IBM Plex Sans" panose="020B0503050203000203" pitchFamily="34" charset="0"/>
              <a:ea typeface="+mn-ea"/>
              <a:cs typeface="+mn-cs"/>
            </a:rPr>
            <a:t>the derived maturity level</a:t>
          </a:r>
        </a:p>
        <a:p>
          <a:pPr marL="171450" lvl="1" indent="-171450" algn="l" defTabSz="711200">
            <a:lnSpc>
              <a:spcPct val="90000"/>
            </a:lnSpc>
            <a:spcBef>
              <a:spcPct val="0"/>
            </a:spcBef>
            <a:spcAft>
              <a:spcPct val="15000"/>
            </a:spcAft>
            <a:buFont typeface="Arial" panose="020B0604020202020204" pitchFamily="34" charset="0"/>
            <a:buChar char="•"/>
          </a:pPr>
          <a:r>
            <a:rPr kumimoji="0" lang="en-IN" sz="1600" b="0" i="0" u="none" strike="noStrike" kern="1200" cap="none" spc="0" normalizeH="0" baseline="0" noProof="0" dirty="0">
              <a:ln>
                <a:noFill/>
              </a:ln>
              <a:effectLst/>
              <a:uLnTx/>
              <a:uFillTx/>
              <a:latin typeface="IBM Plex Sans" panose="020B0503050203000203" pitchFamily="34" charset="0"/>
              <a:ea typeface="+mn-ea"/>
              <a:cs typeface="+mn-cs"/>
            </a:rPr>
            <a:t>Should result into a backlog of changes </a:t>
          </a:r>
          <a:endParaRPr kumimoji="0" lang="en-US" sz="1600" b="0" i="0" u="none" strike="noStrike" kern="1200" cap="none" spc="0" normalizeH="0" baseline="0" noProof="0" dirty="0">
            <a:ln>
              <a:noFill/>
            </a:ln>
            <a:effectLst/>
            <a:uLnTx/>
            <a:uFillTx/>
            <a:latin typeface="IBM Plex Sans" panose="020B0503050203000203" pitchFamily="34" charset="0"/>
            <a:ea typeface="+mn-ea"/>
            <a:cs typeface="+mn-cs"/>
          </a:endParaRPr>
        </a:p>
      </dsp:txBody>
      <dsp:txXfrm>
        <a:off x="5363170" y="1216203"/>
        <a:ext cx="2349579" cy="3779865"/>
      </dsp:txXfrm>
    </dsp:sp>
    <dsp:sp modelId="{D6F7BA48-9260-4FBC-A35F-17191AEF8759}">
      <dsp:nvSpPr>
        <dsp:cNvPr id="0" name=""/>
        <dsp:cNvSpPr/>
      </dsp:nvSpPr>
      <dsp:spPr>
        <a:xfrm>
          <a:off x="8041690" y="307450"/>
          <a:ext cx="2349579" cy="908752"/>
        </a:xfrm>
        <a:prstGeom prst="rect">
          <a:avLst/>
        </a:prstGeom>
        <a:solidFill>
          <a:srgbClr val="0530AD"/>
        </a:solidFill>
        <a:ln w="6350" cap="flat" cmpd="sng" algn="ctr">
          <a:solidFill>
            <a:srgbClr val="44546A">
              <a:hueOff val="0"/>
              <a:satOff val="0"/>
              <a:lumOff val="0"/>
              <a:alphaOff val="0"/>
            </a:srgb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ysClr val="window" lastClr="FFFFFF"/>
              </a:solidFill>
              <a:latin typeface="IBM Plex Sans" panose="020B0503050203000203" pitchFamily="34" charset="0"/>
              <a:ea typeface="+mn-ea"/>
              <a:cs typeface="Arial"/>
            </a:rPr>
            <a:t>Participant Roles</a:t>
          </a:r>
        </a:p>
      </dsp:txBody>
      <dsp:txXfrm>
        <a:off x="8041690" y="307450"/>
        <a:ext cx="2349579" cy="908752"/>
      </dsp:txXfrm>
    </dsp:sp>
    <dsp:sp modelId="{CEEC8B7F-6DCD-4BEE-B9F7-BEAF8DC57BFC}">
      <dsp:nvSpPr>
        <dsp:cNvPr id="0" name=""/>
        <dsp:cNvSpPr/>
      </dsp:nvSpPr>
      <dsp:spPr>
        <a:xfrm>
          <a:off x="8041690" y="1216203"/>
          <a:ext cx="2349579" cy="3779865"/>
        </a:xfrm>
        <a:prstGeom prst="rect">
          <a:avLst/>
        </a:prstGeom>
        <a:solidFill>
          <a:schemeClr val="bg2">
            <a:lumMod val="85000"/>
            <a:alpha val="90000"/>
          </a:schemeClr>
        </a:solidFill>
        <a:ln w="6350" cap="flat" cmpd="sng" algn="ctr">
          <a:solidFill>
            <a:srgbClr val="44546A">
              <a:alpha val="90000"/>
              <a:tint val="40000"/>
              <a:hueOff val="0"/>
              <a:satOff val="0"/>
              <a:lumOff val="0"/>
              <a:alphaOff val="0"/>
            </a:srgb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latin typeface="IBM Plex Sans" panose="020B0503050203000203" pitchFamily="34" charset="0"/>
            </a:rPr>
            <a:t>Solution Architecture</a:t>
          </a:r>
          <a:endParaRPr lang="en-US" sz="1600" kern="1200" dirty="0">
            <a:solidFill>
              <a:sysClr val="windowText" lastClr="000000">
                <a:hueOff val="0"/>
                <a:satOff val="0"/>
                <a:lumOff val="0"/>
                <a:alphaOff val="0"/>
              </a:sysClr>
            </a:solidFill>
            <a:latin typeface="IBM Plex Sans" panose="020B0503050203000203" pitchFamily="34" charset="0"/>
            <a:ea typeface="+mn-ea"/>
            <a:cs typeface="+mn-cs"/>
          </a:endParaRPr>
        </a:p>
        <a:p>
          <a:pPr marL="171450" lvl="1" indent="-171450" algn="l" defTabSz="711200">
            <a:lnSpc>
              <a:spcPct val="90000"/>
            </a:lnSpc>
            <a:spcBef>
              <a:spcPct val="0"/>
            </a:spcBef>
            <a:spcAft>
              <a:spcPct val="15000"/>
            </a:spcAft>
            <a:buChar char="•"/>
          </a:pPr>
          <a:r>
            <a:rPr lang="en-US" sz="1600" kern="1200" dirty="0">
              <a:latin typeface="IBM Plex Sans" panose="020B0503050203000203" pitchFamily="34" charset="0"/>
            </a:rPr>
            <a:t>Business/Domain expert</a:t>
          </a:r>
        </a:p>
        <a:p>
          <a:pPr marL="171450" lvl="1" indent="-171450" algn="l" defTabSz="711200">
            <a:lnSpc>
              <a:spcPct val="90000"/>
            </a:lnSpc>
            <a:spcBef>
              <a:spcPct val="0"/>
            </a:spcBef>
            <a:spcAft>
              <a:spcPct val="15000"/>
            </a:spcAft>
            <a:buChar char="•"/>
          </a:pPr>
          <a:r>
            <a:rPr lang="en-US" sz="1600" kern="1200">
              <a:latin typeface="IBM Plex Sans" panose="020B0503050203000203" pitchFamily="34" charset="0"/>
            </a:rPr>
            <a:t>Data Architect</a:t>
          </a:r>
          <a:endParaRPr lang="en-US" sz="1600" kern="1200" dirty="0">
            <a:latin typeface="IBM Plex Sans" panose="020B0503050203000203" pitchFamily="34" charset="0"/>
          </a:endParaRPr>
        </a:p>
        <a:p>
          <a:pPr marL="171450" lvl="1" indent="-171450" algn="l" defTabSz="711200">
            <a:lnSpc>
              <a:spcPct val="90000"/>
            </a:lnSpc>
            <a:spcBef>
              <a:spcPct val="0"/>
            </a:spcBef>
            <a:spcAft>
              <a:spcPct val="15000"/>
            </a:spcAft>
            <a:buChar char="•"/>
          </a:pPr>
          <a:r>
            <a:rPr lang="en-US" sz="1600" kern="1200" dirty="0">
              <a:latin typeface="IBM Plex Sans" panose="020B0503050203000203" pitchFamily="34" charset="0"/>
            </a:rPr>
            <a:t>UI/UX Architect</a:t>
          </a:r>
        </a:p>
        <a:p>
          <a:pPr marL="171450" lvl="1" indent="-171450" algn="l" defTabSz="711200">
            <a:lnSpc>
              <a:spcPct val="90000"/>
            </a:lnSpc>
            <a:spcBef>
              <a:spcPct val="0"/>
            </a:spcBef>
            <a:spcAft>
              <a:spcPct val="15000"/>
            </a:spcAft>
            <a:buChar char="•"/>
          </a:pPr>
          <a:r>
            <a:rPr lang="en-US" sz="1600" kern="1200">
              <a:latin typeface="IBM Plex Sans" panose="020B0503050203000203" pitchFamily="34" charset="0"/>
            </a:rPr>
            <a:t>DevOps Architect</a:t>
          </a:r>
          <a:endParaRPr lang="en-US" sz="1600" kern="1200" dirty="0">
            <a:latin typeface="IBM Plex Sans" panose="020B0503050203000203" pitchFamily="34" charset="0"/>
          </a:endParaRPr>
        </a:p>
        <a:p>
          <a:pPr marL="171450" lvl="1" indent="-171450" algn="l" defTabSz="711200">
            <a:lnSpc>
              <a:spcPct val="90000"/>
            </a:lnSpc>
            <a:spcBef>
              <a:spcPct val="0"/>
            </a:spcBef>
            <a:spcAft>
              <a:spcPct val="15000"/>
            </a:spcAft>
            <a:buChar char="•"/>
          </a:pPr>
          <a:r>
            <a:rPr lang="en-US" sz="1600" kern="1200" dirty="0">
              <a:latin typeface="IBM Plex Sans" panose="020B0503050203000203" pitchFamily="34" charset="0"/>
            </a:rPr>
            <a:t>Project Manager</a:t>
          </a:r>
          <a:endParaRPr lang="en-IN" sz="1600" kern="1200" dirty="0"/>
        </a:p>
      </dsp:txBody>
      <dsp:txXfrm>
        <a:off x="8041690" y="1216203"/>
        <a:ext cx="2349579" cy="3779865"/>
      </dsp:txXfrm>
    </dsp:sp>
    <dsp:sp modelId="{2BECBCAD-C959-4B4A-A6BC-88CB3D4B0B8E}">
      <dsp:nvSpPr>
        <dsp:cNvPr id="0" name=""/>
        <dsp:cNvSpPr/>
      </dsp:nvSpPr>
      <dsp:spPr>
        <a:xfrm>
          <a:off x="10720211" y="307450"/>
          <a:ext cx="2349579" cy="908752"/>
        </a:xfrm>
        <a:prstGeom prst="rect">
          <a:avLst/>
        </a:prstGeom>
        <a:solidFill>
          <a:srgbClr val="0530AD"/>
        </a:solidFill>
        <a:ln w="6350" cap="flat" cmpd="sng" algn="ctr">
          <a:solidFill>
            <a:srgbClr val="44546A">
              <a:hueOff val="0"/>
              <a:satOff val="0"/>
              <a:lumOff val="0"/>
              <a:alphaOff val="0"/>
            </a:srgb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GB" sz="2400" kern="1200" dirty="0">
              <a:solidFill>
                <a:sysClr val="window" lastClr="FFFFFF"/>
              </a:solidFill>
              <a:latin typeface="IBM Plex Sans" panose="020B0503050203000203" pitchFamily="34" charset="0"/>
              <a:ea typeface="+mn-ea"/>
              <a:cs typeface="Arial"/>
            </a:rPr>
            <a:t>Post Assessment</a:t>
          </a:r>
        </a:p>
      </dsp:txBody>
      <dsp:txXfrm>
        <a:off x="10720211" y="307450"/>
        <a:ext cx="2349579" cy="908752"/>
      </dsp:txXfrm>
    </dsp:sp>
    <dsp:sp modelId="{5B65CB5F-23F3-4DEF-AFE9-F1117B2DE41B}">
      <dsp:nvSpPr>
        <dsp:cNvPr id="0" name=""/>
        <dsp:cNvSpPr/>
      </dsp:nvSpPr>
      <dsp:spPr>
        <a:xfrm>
          <a:off x="10720211" y="1216203"/>
          <a:ext cx="2349579" cy="3779865"/>
        </a:xfrm>
        <a:prstGeom prst="rect">
          <a:avLst/>
        </a:prstGeom>
        <a:solidFill>
          <a:schemeClr val="bg2">
            <a:lumMod val="85000"/>
            <a:alpha val="90000"/>
          </a:schemeClr>
        </a:solidFill>
        <a:ln w="6350" cap="flat" cmpd="sng" algn="ctr">
          <a:solidFill>
            <a:srgbClr val="44546A">
              <a:alpha val="90000"/>
              <a:tint val="40000"/>
              <a:hueOff val="0"/>
              <a:satOff val="0"/>
              <a:lumOff val="0"/>
              <a:alphaOff val="0"/>
            </a:srgb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Font typeface="Arial" panose="020B0604020202020204" pitchFamily="34" charset="0"/>
            <a:buChar char="•"/>
          </a:pPr>
          <a:r>
            <a:rPr lang="en-IN" sz="1600" kern="1200" dirty="0">
              <a:latin typeface="IBM Plex Sans" panose="020B0503050203000203" pitchFamily="34" charset="0"/>
            </a:rPr>
            <a:t>Walk the client teams through assessment report.</a:t>
          </a:r>
          <a:endParaRPr lang="en-IN" sz="1600" kern="1200" dirty="0"/>
        </a:p>
        <a:p>
          <a:pPr marL="171450" lvl="1" indent="-171450" algn="l" defTabSz="711200">
            <a:lnSpc>
              <a:spcPct val="90000"/>
            </a:lnSpc>
            <a:spcBef>
              <a:spcPct val="0"/>
            </a:spcBef>
            <a:spcAft>
              <a:spcPct val="15000"/>
            </a:spcAft>
            <a:buChar char="•"/>
          </a:pPr>
          <a:r>
            <a:rPr lang="en-IN" sz="1600" kern="1200" dirty="0">
              <a:latin typeface="IBM Plex Sans" panose="020B0503050203000203" pitchFamily="34" charset="0"/>
            </a:rPr>
            <a:t>Cost, Indicators, Pitfalls and values are described in model for all values.</a:t>
          </a:r>
        </a:p>
        <a:p>
          <a:pPr marL="171450" lvl="1" indent="-171450" algn="l" defTabSz="711200">
            <a:lnSpc>
              <a:spcPct val="90000"/>
            </a:lnSpc>
            <a:spcBef>
              <a:spcPct val="0"/>
            </a:spcBef>
            <a:spcAft>
              <a:spcPct val="15000"/>
            </a:spcAft>
            <a:buChar char="•"/>
          </a:pPr>
          <a:r>
            <a:rPr lang="en-IN" sz="1600" kern="1200" dirty="0">
              <a:latin typeface="IBM Plex Sans" panose="020B0503050203000203" pitchFamily="34" charset="0"/>
            </a:rPr>
            <a:t>Prepare the actions, risks, backlog for the project team</a:t>
          </a:r>
          <a:endParaRPr lang="en-US" sz="1600" kern="1200" dirty="0">
            <a:latin typeface="IBM Plex Sans" panose="020B0503050203000203" pitchFamily="34" charset="0"/>
          </a:endParaRPr>
        </a:p>
      </dsp:txBody>
      <dsp:txXfrm>
        <a:off x="10720211" y="1216203"/>
        <a:ext cx="2349579" cy="377986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D3A1D4-C2F1-4FBA-9F37-B87A976340E2}" type="datetimeFigureOut">
              <a:rPr lang="en-US" smtClean="0"/>
              <a:t>8/19/2020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101E57-0ADC-4285-9663-DD3D73EBE0D4}" type="slidenum">
              <a:rPr lang="en-US" smtClean="0"/>
              <a:t>‹#›</a:t>
            </a:fld>
            <a:endParaRPr lang="en-US" dirty="0"/>
          </a:p>
        </p:txBody>
      </p:sp>
    </p:spTree>
    <p:extLst>
      <p:ext uri="{BB962C8B-B14F-4D97-AF65-F5344CB8AC3E}">
        <p14:creationId xmlns:p14="http://schemas.microsoft.com/office/powerpoint/2010/main" val="18016823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charset="0"/>
              </a:defRPr>
            </a:lvl1pPr>
          </a:lstStyle>
          <a:p>
            <a:fld id="{5288BB53-F264-D84E-8876-073A512183CA}" type="datetimeFigureOut">
              <a:rPr lang="en-US" smtClean="0"/>
              <a:pPr/>
              <a:t>8/19/2020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charset="0"/>
              </a:defRPr>
            </a:lvl1pPr>
          </a:lstStyle>
          <a:p>
            <a:fld id="{698D0594-4E60-8F4B-8226-C705B94694A4}" type="slidenum">
              <a:rPr lang="en-US" smtClean="0"/>
              <a:pPr/>
              <a:t>‹#›</a:t>
            </a:fld>
            <a:endParaRPr lang="en-US" dirty="0"/>
          </a:p>
        </p:txBody>
      </p:sp>
    </p:spTree>
    <p:extLst>
      <p:ext uri="{BB962C8B-B14F-4D97-AF65-F5344CB8AC3E}">
        <p14:creationId xmlns:p14="http://schemas.microsoft.com/office/powerpoint/2010/main" val="52348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charset="0"/>
        <a:ea typeface="+mn-ea"/>
        <a:cs typeface="+mn-cs"/>
      </a:defRPr>
    </a:lvl1pPr>
    <a:lvl2pPr marL="457200" algn="l" defTabSz="914400" rtl="0" eaLnBrk="1" latinLnBrk="0" hangingPunct="1">
      <a:defRPr sz="1200" b="0" i="0" kern="1200">
        <a:solidFill>
          <a:schemeClr val="tx1"/>
        </a:solidFill>
        <a:latin typeface="Arial Regular" charset="0"/>
        <a:ea typeface="+mn-ea"/>
        <a:cs typeface="+mn-cs"/>
      </a:defRPr>
    </a:lvl2pPr>
    <a:lvl3pPr marL="914400" algn="l" defTabSz="914400" rtl="0" eaLnBrk="1" latinLnBrk="0" hangingPunct="1">
      <a:defRPr sz="1200" b="0" i="0" kern="1200">
        <a:solidFill>
          <a:schemeClr val="tx1"/>
        </a:solidFill>
        <a:latin typeface="Arial Regular" charset="0"/>
        <a:ea typeface="+mn-ea"/>
        <a:cs typeface="+mn-cs"/>
      </a:defRPr>
    </a:lvl3pPr>
    <a:lvl4pPr marL="1371600" algn="l" defTabSz="914400" rtl="0" eaLnBrk="1" latinLnBrk="0" hangingPunct="1">
      <a:defRPr sz="1200" b="0" i="0" kern="1200">
        <a:solidFill>
          <a:schemeClr val="tx1"/>
        </a:solidFill>
        <a:latin typeface="Arial Regular" charset="0"/>
        <a:ea typeface="+mn-ea"/>
        <a:cs typeface="+mn-cs"/>
      </a:defRPr>
    </a:lvl4pPr>
    <a:lvl5pPr marL="1828800" algn="l" defTabSz="914400" rtl="0" eaLnBrk="1" latinLnBrk="0" hangingPunct="1">
      <a:defRPr sz="1200" b="0" i="0" kern="1200">
        <a:solidFill>
          <a:schemeClr val="tx1"/>
        </a:solidFill>
        <a:latin typeface="Arial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698D0594-4E60-8F4B-8226-C705B94694A4}" type="slidenum">
              <a:rPr kumimoji="0" lang="en-US" sz="1200" b="0" i="0" u="none" strike="noStrike" kern="1200" cap="none" spc="0" normalizeH="0" baseline="0" noProof="0" smtClean="0">
                <a:ln>
                  <a:noFill/>
                </a:ln>
                <a:solidFill>
                  <a:prstClr val="black"/>
                </a:solidFill>
                <a:effectLst/>
                <a:uLnTx/>
                <a:uFillTx/>
                <a:latin typeface="Arial Regular" charset="0"/>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Arial Regular" charset="0"/>
              <a:ea typeface="+mn-ea"/>
              <a:cs typeface="+mn-cs"/>
            </a:endParaRPr>
          </a:p>
        </p:txBody>
      </p:sp>
    </p:spTree>
    <p:extLst>
      <p:ext uri="{BB962C8B-B14F-4D97-AF65-F5344CB8AC3E}">
        <p14:creationId xmlns:p14="http://schemas.microsoft.com/office/powerpoint/2010/main" val="2455388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462" name="Slide Number Placeholder 2"/>
          <p:cNvSpPr txBox="1">
            <a:spLocks/>
          </p:cNvSpPr>
          <p:nvPr userDrawn="1"/>
        </p:nvSpPr>
        <p:spPr>
          <a:xfrm>
            <a:off x="457200" y="7893792"/>
            <a:ext cx="54010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endParaRPr lang="en-US" sz="1119" b="0" i="0" dirty="0">
              <a:latin typeface="Arial Regular" charset="0"/>
            </a:endParaRPr>
          </a:p>
        </p:txBody>
      </p:sp>
      <p:grpSp>
        <p:nvGrpSpPr>
          <p:cNvPr id="3" name="Group 2"/>
          <p:cNvGrpSpPr/>
          <p:nvPr userDrawn="1"/>
        </p:nvGrpSpPr>
        <p:grpSpPr>
          <a:xfrm>
            <a:off x="0" y="-2542"/>
            <a:ext cx="14632940" cy="8232142"/>
            <a:chOff x="0" y="-2542"/>
            <a:chExt cx="14632940" cy="8232142"/>
          </a:xfrm>
        </p:grpSpPr>
        <p:grpSp>
          <p:nvGrpSpPr>
            <p:cNvPr id="464" name="Group 463"/>
            <p:cNvGrpSpPr/>
            <p:nvPr userDrawn="1"/>
          </p:nvGrpSpPr>
          <p:grpSpPr>
            <a:xfrm>
              <a:off x="2540" y="-2542"/>
              <a:ext cx="14630400" cy="8229600"/>
              <a:chOff x="0" y="0"/>
              <a:chExt cx="14630400" cy="8229600"/>
            </a:xfrm>
          </p:grpSpPr>
          <p:cxnSp>
            <p:nvCxnSpPr>
              <p:cNvPr id="465" name="Straight Connector 464"/>
              <p:cNvCxnSpPr/>
              <p:nvPr userDrawn="1"/>
            </p:nvCxnSpPr>
            <p:spPr>
              <a:xfrm>
                <a:off x="457200" y="4572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userDrawn="1"/>
            </p:nvCxnSpPr>
            <p:spPr>
              <a:xfrm flipV="1">
                <a:off x="457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userDrawn="1"/>
            </p:nvCxnSpPr>
            <p:spPr>
              <a:xfrm flipV="1">
                <a:off x="14173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userDrawn="1"/>
            </p:nvCxnSpPr>
            <p:spPr>
              <a:xfrm>
                <a:off x="457200" y="77724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userDrawn="1"/>
            </p:nvCxnSpPr>
            <p:spPr>
              <a:xfrm>
                <a:off x="0" y="41148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userDrawn="1"/>
            </p:nvCxnSpPr>
            <p:spPr>
              <a:xfrm>
                <a:off x="0" y="20574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userDrawn="1"/>
            </p:nvCxnSpPr>
            <p:spPr>
              <a:xfrm>
                <a:off x="0" y="61722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userDrawn="1"/>
            </p:nvCxnSpPr>
            <p:spPr>
              <a:xfrm flipV="1">
                <a:off x="73152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userDrawn="1"/>
            </p:nvCxnSpPr>
            <p:spPr>
              <a:xfrm flipV="1">
                <a:off x="3657600" y="0"/>
                <a:ext cx="0" cy="8229295"/>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userDrawn="1"/>
            </p:nvCxnSpPr>
            <p:spPr>
              <a:xfrm flipV="1">
                <a:off x="109728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Rectangle 6"/>
            <p:cNvSpPr/>
            <p:nvPr userDrawn="1"/>
          </p:nvSpPr>
          <p:spPr>
            <a:xfrm>
              <a:off x="7315167" y="920978"/>
              <a:ext cx="65" cy="215444"/>
            </a:xfrm>
            <a:prstGeom prst="rect">
              <a:avLst/>
            </a:prstGeom>
            <a:solidFill>
              <a:schemeClr val="tx1"/>
            </a:solidFill>
          </p:spPr>
          <p:txBody>
            <a:bodyPr wrap="none" lIns="0" tIns="0" rIns="0" bIns="0" rtlCol="0" anchor="ctr">
              <a:spAutoFit/>
            </a:bodyPr>
            <a:lstStyle/>
            <a:p>
              <a:pPr algn="ctr"/>
              <a:endParaRPr lang="en-US" sz="1400" b="0" i="0" dirty="0">
                <a:solidFill>
                  <a:schemeClr val="bg2"/>
                </a:solidFill>
                <a:latin typeface="Arial Regular" charset="0"/>
              </a:endParaRPr>
            </a:p>
          </p:txBody>
        </p:sp>
        <p:cxnSp>
          <p:nvCxnSpPr>
            <p:cNvPr id="8" name="Straight Connector 7"/>
            <p:cNvCxnSpPr/>
            <p:nvPr userDrawn="1"/>
          </p:nvCxnSpPr>
          <p:spPr>
            <a:xfrm flipV="1">
              <a:off x="228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54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64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73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V="1">
              <a:off x="82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100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109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118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28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V="1">
              <a:off x="146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V="1">
              <a:off x="155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V="1">
              <a:off x="164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flipV="1">
              <a:off x="173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flipV="1">
              <a:off x="914400" y="-2"/>
              <a:ext cx="0" cy="82296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137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V="1">
              <a:off x="182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flipV="1">
              <a:off x="2743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flipV="1">
              <a:off x="3200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flipV="1">
              <a:off x="192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flipV="1">
              <a:off x="201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flipV="1">
              <a:off x="210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219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V="1">
              <a:off x="237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flipV="1">
              <a:off x="246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flipV="1">
              <a:off x="256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flipV="1">
              <a:off x="265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flipV="1">
              <a:off x="2834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flipV="1">
              <a:off x="2926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flipV="1">
              <a:off x="3017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flipV="1">
              <a:off x="3108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flipV="1">
              <a:off x="3291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V="1">
              <a:off x="3383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flipV="1">
              <a:off x="3474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flipV="1">
              <a:off x="3566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flipV="1">
              <a:off x="3749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3840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V="1">
              <a:off x="3931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flipV="1">
              <a:off x="4023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V="1">
              <a:off x="4114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V="1">
              <a:off x="4206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V="1">
              <a:off x="4297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flipV="1">
              <a:off x="4389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userDrawn="1"/>
          </p:nvCxnSpPr>
          <p:spPr>
            <a:xfrm flipV="1">
              <a:off x="4480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userDrawn="1"/>
          </p:nvCxnSpPr>
          <p:spPr>
            <a:xfrm flipV="1">
              <a:off x="4572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flipV="1">
              <a:off x="4663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flipV="1">
              <a:off x="4754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userDrawn="1"/>
          </p:nvCxnSpPr>
          <p:spPr>
            <a:xfrm flipV="1">
              <a:off x="4846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userDrawn="1"/>
          </p:nvCxnSpPr>
          <p:spPr>
            <a:xfrm flipV="1">
              <a:off x="4937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userDrawn="1"/>
          </p:nvCxnSpPr>
          <p:spPr>
            <a:xfrm flipV="1">
              <a:off x="5029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userDrawn="1"/>
          </p:nvCxnSpPr>
          <p:spPr>
            <a:xfrm flipV="1">
              <a:off x="5120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userDrawn="1"/>
          </p:nvCxnSpPr>
          <p:spPr>
            <a:xfrm flipV="1">
              <a:off x="5212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userDrawn="1"/>
          </p:nvCxnSpPr>
          <p:spPr>
            <a:xfrm flipV="1">
              <a:off x="5303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userDrawn="1"/>
          </p:nvCxnSpPr>
          <p:spPr>
            <a:xfrm flipV="1">
              <a:off x="5394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userDrawn="1"/>
          </p:nvCxnSpPr>
          <p:spPr>
            <a:xfrm flipV="1">
              <a:off x="5486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userDrawn="1"/>
          </p:nvCxnSpPr>
          <p:spPr>
            <a:xfrm flipV="1">
              <a:off x="5577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userDrawn="1"/>
          </p:nvCxnSpPr>
          <p:spPr>
            <a:xfrm flipV="1">
              <a:off x="5669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userDrawn="1"/>
          </p:nvCxnSpPr>
          <p:spPr>
            <a:xfrm flipV="1">
              <a:off x="5760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userDrawn="1"/>
          </p:nvCxnSpPr>
          <p:spPr>
            <a:xfrm flipV="1">
              <a:off x="5852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userDrawn="1"/>
          </p:nvCxnSpPr>
          <p:spPr>
            <a:xfrm flipV="1">
              <a:off x="5943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userDrawn="1"/>
          </p:nvCxnSpPr>
          <p:spPr>
            <a:xfrm flipV="1">
              <a:off x="6035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userDrawn="1"/>
          </p:nvCxnSpPr>
          <p:spPr>
            <a:xfrm flipV="1">
              <a:off x="6126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userDrawn="1"/>
          </p:nvCxnSpPr>
          <p:spPr>
            <a:xfrm flipV="1">
              <a:off x="6217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userDrawn="1"/>
          </p:nvCxnSpPr>
          <p:spPr>
            <a:xfrm flipV="1">
              <a:off x="6309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userDrawn="1"/>
          </p:nvCxnSpPr>
          <p:spPr>
            <a:xfrm flipV="1">
              <a:off x="6400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userDrawn="1"/>
          </p:nvCxnSpPr>
          <p:spPr>
            <a:xfrm flipV="1">
              <a:off x="6492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V="1">
              <a:off x="6583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userDrawn="1"/>
          </p:nvCxnSpPr>
          <p:spPr>
            <a:xfrm flipV="1">
              <a:off x="6675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userDrawn="1"/>
          </p:nvCxnSpPr>
          <p:spPr>
            <a:xfrm flipV="1">
              <a:off x="6766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userDrawn="1"/>
          </p:nvCxnSpPr>
          <p:spPr>
            <a:xfrm flipV="1">
              <a:off x="6858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userDrawn="1"/>
          </p:nvCxnSpPr>
          <p:spPr>
            <a:xfrm flipV="1">
              <a:off x="6949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userDrawn="1"/>
          </p:nvCxnSpPr>
          <p:spPr>
            <a:xfrm flipV="1">
              <a:off x="7040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userDrawn="1"/>
          </p:nvCxnSpPr>
          <p:spPr>
            <a:xfrm flipV="1">
              <a:off x="7132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userDrawn="1"/>
          </p:nvCxnSpPr>
          <p:spPr>
            <a:xfrm flipV="1">
              <a:off x="7223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flipV="1">
              <a:off x="7406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userDrawn="1"/>
          </p:nvCxnSpPr>
          <p:spPr>
            <a:xfrm flipV="1">
              <a:off x="7498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V="1">
              <a:off x="7589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userDrawn="1"/>
          </p:nvCxnSpPr>
          <p:spPr>
            <a:xfrm flipV="1">
              <a:off x="7680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userDrawn="1"/>
          </p:nvCxnSpPr>
          <p:spPr>
            <a:xfrm flipV="1">
              <a:off x="7772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userDrawn="1"/>
          </p:nvCxnSpPr>
          <p:spPr>
            <a:xfrm flipV="1">
              <a:off x="7863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userDrawn="1"/>
          </p:nvCxnSpPr>
          <p:spPr>
            <a:xfrm flipV="1">
              <a:off x="7955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userDrawn="1"/>
          </p:nvCxnSpPr>
          <p:spPr>
            <a:xfrm flipV="1">
              <a:off x="8046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userDrawn="1"/>
          </p:nvCxnSpPr>
          <p:spPr>
            <a:xfrm flipV="1">
              <a:off x="8138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userDrawn="1"/>
          </p:nvCxnSpPr>
          <p:spPr>
            <a:xfrm flipV="1">
              <a:off x="8229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userDrawn="1"/>
          </p:nvCxnSpPr>
          <p:spPr>
            <a:xfrm flipV="1">
              <a:off x="8321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userDrawn="1"/>
          </p:nvCxnSpPr>
          <p:spPr>
            <a:xfrm flipV="1">
              <a:off x="8412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userDrawn="1"/>
          </p:nvCxnSpPr>
          <p:spPr>
            <a:xfrm flipV="1">
              <a:off x="8503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userDrawn="1"/>
          </p:nvCxnSpPr>
          <p:spPr>
            <a:xfrm flipV="1">
              <a:off x="8595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userDrawn="1"/>
          </p:nvCxnSpPr>
          <p:spPr>
            <a:xfrm flipV="1">
              <a:off x="8686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userDrawn="1"/>
          </p:nvCxnSpPr>
          <p:spPr>
            <a:xfrm flipV="1">
              <a:off x="8778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userDrawn="1"/>
          </p:nvCxnSpPr>
          <p:spPr>
            <a:xfrm flipV="1">
              <a:off x="8869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userDrawn="1"/>
          </p:nvCxnSpPr>
          <p:spPr>
            <a:xfrm flipV="1">
              <a:off x="8961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userDrawn="1"/>
          </p:nvCxnSpPr>
          <p:spPr>
            <a:xfrm flipV="1">
              <a:off x="9052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userDrawn="1"/>
          </p:nvCxnSpPr>
          <p:spPr>
            <a:xfrm flipV="1">
              <a:off x="9144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userDrawn="1"/>
          </p:nvCxnSpPr>
          <p:spPr>
            <a:xfrm flipV="1">
              <a:off x="9235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V="1">
              <a:off x="9326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userDrawn="1"/>
          </p:nvCxnSpPr>
          <p:spPr>
            <a:xfrm flipV="1">
              <a:off x="9418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V="1">
              <a:off x="9509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userDrawn="1"/>
          </p:nvCxnSpPr>
          <p:spPr>
            <a:xfrm flipV="1">
              <a:off x="9601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userDrawn="1"/>
          </p:nvCxnSpPr>
          <p:spPr>
            <a:xfrm flipV="1">
              <a:off x="9692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userDrawn="1"/>
          </p:nvCxnSpPr>
          <p:spPr>
            <a:xfrm flipV="1">
              <a:off x="9784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userDrawn="1"/>
          </p:nvCxnSpPr>
          <p:spPr>
            <a:xfrm flipV="1">
              <a:off x="9875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userDrawn="1"/>
          </p:nvCxnSpPr>
          <p:spPr>
            <a:xfrm flipV="1">
              <a:off x="9966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userDrawn="1"/>
          </p:nvCxnSpPr>
          <p:spPr>
            <a:xfrm flipV="1">
              <a:off x="10058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userDrawn="1"/>
          </p:nvCxnSpPr>
          <p:spPr>
            <a:xfrm flipV="1">
              <a:off x="10149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userDrawn="1"/>
          </p:nvCxnSpPr>
          <p:spPr>
            <a:xfrm flipV="1">
              <a:off x="10241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userDrawn="1"/>
          </p:nvCxnSpPr>
          <p:spPr>
            <a:xfrm flipV="1">
              <a:off x="10332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userDrawn="1"/>
          </p:nvCxnSpPr>
          <p:spPr>
            <a:xfrm flipV="1">
              <a:off x="10424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userDrawn="1"/>
          </p:nvCxnSpPr>
          <p:spPr>
            <a:xfrm flipV="1">
              <a:off x="10515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userDrawn="1"/>
          </p:nvCxnSpPr>
          <p:spPr>
            <a:xfrm flipV="1">
              <a:off x="10607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userDrawn="1"/>
          </p:nvCxnSpPr>
          <p:spPr>
            <a:xfrm flipV="1">
              <a:off x="10698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userDrawn="1"/>
          </p:nvCxnSpPr>
          <p:spPr>
            <a:xfrm flipV="1">
              <a:off x="10789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userDrawn="1"/>
          </p:nvCxnSpPr>
          <p:spPr>
            <a:xfrm flipV="1">
              <a:off x="10881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userDrawn="1"/>
          </p:nvCxnSpPr>
          <p:spPr>
            <a:xfrm flipV="1">
              <a:off x="11064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userDrawn="1"/>
          </p:nvCxnSpPr>
          <p:spPr>
            <a:xfrm flipV="1">
              <a:off x="11155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userDrawn="1"/>
          </p:nvCxnSpPr>
          <p:spPr>
            <a:xfrm flipV="1">
              <a:off x="11247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userDrawn="1"/>
          </p:nvCxnSpPr>
          <p:spPr>
            <a:xfrm flipV="1">
              <a:off x="11338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userDrawn="1"/>
          </p:nvCxnSpPr>
          <p:spPr>
            <a:xfrm flipV="1">
              <a:off x="11430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userDrawn="1"/>
          </p:nvCxnSpPr>
          <p:spPr>
            <a:xfrm flipV="1">
              <a:off x="11521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userDrawn="1"/>
          </p:nvCxnSpPr>
          <p:spPr>
            <a:xfrm flipV="1">
              <a:off x="11612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userDrawn="1"/>
          </p:nvCxnSpPr>
          <p:spPr>
            <a:xfrm flipV="1">
              <a:off x="11704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userDrawn="1"/>
          </p:nvCxnSpPr>
          <p:spPr>
            <a:xfrm flipV="1">
              <a:off x="11795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userDrawn="1"/>
          </p:nvCxnSpPr>
          <p:spPr>
            <a:xfrm flipV="1">
              <a:off x="11887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userDrawn="1"/>
          </p:nvCxnSpPr>
          <p:spPr>
            <a:xfrm flipV="1">
              <a:off x="1197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userDrawn="1"/>
          </p:nvCxnSpPr>
          <p:spPr>
            <a:xfrm flipV="1">
              <a:off x="1207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userDrawn="1"/>
          </p:nvCxnSpPr>
          <p:spPr>
            <a:xfrm flipV="1">
              <a:off x="1216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userDrawn="1"/>
          </p:nvCxnSpPr>
          <p:spPr>
            <a:xfrm flipV="1">
              <a:off x="1225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userDrawn="1"/>
          </p:nvCxnSpPr>
          <p:spPr>
            <a:xfrm flipV="1">
              <a:off x="12344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userDrawn="1"/>
          </p:nvCxnSpPr>
          <p:spPr>
            <a:xfrm flipV="1">
              <a:off x="1243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userDrawn="1"/>
          </p:nvCxnSpPr>
          <p:spPr>
            <a:xfrm flipV="1">
              <a:off x="1252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userDrawn="1"/>
          </p:nvCxnSpPr>
          <p:spPr>
            <a:xfrm flipV="1">
              <a:off x="1261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userDrawn="1"/>
          </p:nvCxnSpPr>
          <p:spPr>
            <a:xfrm flipV="1">
              <a:off x="1271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userDrawn="1"/>
          </p:nvCxnSpPr>
          <p:spPr>
            <a:xfrm flipV="1">
              <a:off x="1280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userDrawn="1"/>
          </p:nvCxnSpPr>
          <p:spPr>
            <a:xfrm flipV="1">
              <a:off x="1289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userDrawn="1"/>
          </p:nvCxnSpPr>
          <p:spPr>
            <a:xfrm flipV="1">
              <a:off x="1298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userDrawn="1"/>
          </p:nvCxnSpPr>
          <p:spPr>
            <a:xfrm flipV="1">
              <a:off x="1307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userDrawn="1"/>
          </p:nvCxnSpPr>
          <p:spPr>
            <a:xfrm flipV="1">
              <a:off x="1316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userDrawn="1"/>
          </p:nvCxnSpPr>
          <p:spPr>
            <a:xfrm flipV="1">
              <a:off x="1325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userDrawn="1"/>
          </p:nvCxnSpPr>
          <p:spPr>
            <a:xfrm flipV="1">
              <a:off x="1335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userDrawn="1"/>
          </p:nvCxnSpPr>
          <p:spPr>
            <a:xfrm flipV="1">
              <a:off x="1344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userDrawn="1"/>
          </p:nvCxnSpPr>
          <p:spPr>
            <a:xfrm flipV="1">
              <a:off x="1353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userDrawn="1"/>
          </p:nvCxnSpPr>
          <p:spPr>
            <a:xfrm flipV="1">
              <a:off x="1362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userDrawn="1"/>
          </p:nvCxnSpPr>
          <p:spPr>
            <a:xfrm flipV="1">
              <a:off x="1371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userDrawn="1"/>
          </p:nvCxnSpPr>
          <p:spPr>
            <a:xfrm flipV="1">
              <a:off x="1380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userDrawn="1"/>
          </p:nvCxnSpPr>
          <p:spPr>
            <a:xfrm flipV="1">
              <a:off x="1389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userDrawn="1"/>
          </p:nvCxnSpPr>
          <p:spPr>
            <a:xfrm flipV="1">
              <a:off x="1399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userDrawn="1"/>
          </p:nvCxnSpPr>
          <p:spPr>
            <a:xfrm flipV="1">
              <a:off x="1408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userDrawn="1"/>
          </p:nvCxnSpPr>
          <p:spPr>
            <a:xfrm>
              <a:off x="0" y="914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userDrawn="1"/>
          </p:nvCxnSpPr>
          <p:spPr>
            <a:xfrm>
              <a:off x="457200" y="548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userDrawn="1"/>
          </p:nvCxnSpPr>
          <p:spPr>
            <a:xfrm>
              <a:off x="457200" y="640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userDrawn="1"/>
          </p:nvCxnSpPr>
          <p:spPr>
            <a:xfrm>
              <a:off x="457200" y="731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userDrawn="1"/>
          </p:nvCxnSpPr>
          <p:spPr>
            <a:xfrm>
              <a:off x="457200" y="822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userDrawn="1"/>
          </p:nvCxnSpPr>
          <p:spPr>
            <a:xfrm>
              <a:off x="0" y="1371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userDrawn="1"/>
          </p:nvCxnSpPr>
          <p:spPr>
            <a:xfrm>
              <a:off x="457200" y="1005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userDrawn="1"/>
          </p:nvCxnSpPr>
          <p:spPr>
            <a:xfrm>
              <a:off x="457200" y="1097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userDrawn="1"/>
          </p:nvCxnSpPr>
          <p:spPr>
            <a:xfrm>
              <a:off x="457200" y="1188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userDrawn="1"/>
          </p:nvCxnSpPr>
          <p:spPr>
            <a:xfrm>
              <a:off x="457200" y="1280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userDrawn="1"/>
          </p:nvCxnSpPr>
          <p:spPr>
            <a:xfrm>
              <a:off x="0" y="1828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userDrawn="1"/>
          </p:nvCxnSpPr>
          <p:spPr>
            <a:xfrm>
              <a:off x="457200" y="1463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userDrawn="1"/>
          </p:nvCxnSpPr>
          <p:spPr>
            <a:xfrm>
              <a:off x="457200" y="1554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userDrawn="1"/>
          </p:nvCxnSpPr>
          <p:spPr>
            <a:xfrm>
              <a:off x="457200" y="1645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userDrawn="1"/>
          </p:nvCxnSpPr>
          <p:spPr>
            <a:xfrm>
              <a:off x="457200" y="1737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userDrawn="1"/>
          </p:nvCxnSpPr>
          <p:spPr>
            <a:xfrm>
              <a:off x="0" y="2286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userDrawn="1"/>
          </p:nvCxnSpPr>
          <p:spPr>
            <a:xfrm>
              <a:off x="457200" y="1920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userDrawn="1"/>
          </p:nvCxnSpPr>
          <p:spPr>
            <a:xfrm>
              <a:off x="457200" y="2011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userDrawn="1"/>
          </p:nvCxnSpPr>
          <p:spPr>
            <a:xfrm>
              <a:off x="457200" y="2103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userDrawn="1"/>
          </p:nvCxnSpPr>
          <p:spPr>
            <a:xfrm>
              <a:off x="457200" y="2194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userDrawn="1"/>
          </p:nvCxnSpPr>
          <p:spPr>
            <a:xfrm>
              <a:off x="0" y="2743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userDrawn="1"/>
          </p:nvCxnSpPr>
          <p:spPr>
            <a:xfrm>
              <a:off x="457200" y="2377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userDrawn="1"/>
          </p:nvCxnSpPr>
          <p:spPr>
            <a:xfrm>
              <a:off x="457200" y="2468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userDrawn="1"/>
          </p:nvCxnSpPr>
          <p:spPr>
            <a:xfrm>
              <a:off x="457200" y="2560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userDrawn="1"/>
          </p:nvCxnSpPr>
          <p:spPr>
            <a:xfrm>
              <a:off x="457200" y="2651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userDrawn="1"/>
          </p:nvCxnSpPr>
          <p:spPr>
            <a:xfrm>
              <a:off x="0" y="3200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userDrawn="1"/>
          </p:nvCxnSpPr>
          <p:spPr>
            <a:xfrm>
              <a:off x="457200" y="2834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userDrawn="1"/>
          </p:nvCxnSpPr>
          <p:spPr>
            <a:xfrm>
              <a:off x="457200" y="2926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userDrawn="1"/>
          </p:nvCxnSpPr>
          <p:spPr>
            <a:xfrm>
              <a:off x="457200" y="3017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userDrawn="1"/>
          </p:nvCxnSpPr>
          <p:spPr>
            <a:xfrm>
              <a:off x="457200" y="3108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userDrawn="1"/>
          </p:nvCxnSpPr>
          <p:spPr>
            <a:xfrm>
              <a:off x="0" y="3657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userDrawn="1"/>
          </p:nvCxnSpPr>
          <p:spPr>
            <a:xfrm>
              <a:off x="457200" y="3291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userDrawn="1"/>
          </p:nvCxnSpPr>
          <p:spPr>
            <a:xfrm>
              <a:off x="457200" y="3383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userDrawn="1"/>
          </p:nvCxnSpPr>
          <p:spPr>
            <a:xfrm>
              <a:off x="457200" y="3474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userDrawn="1"/>
          </p:nvCxnSpPr>
          <p:spPr>
            <a:xfrm>
              <a:off x="457200" y="3566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userDrawn="1"/>
          </p:nvCxnSpPr>
          <p:spPr>
            <a:xfrm>
              <a:off x="457200" y="3749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userDrawn="1"/>
          </p:nvCxnSpPr>
          <p:spPr>
            <a:xfrm>
              <a:off x="457200" y="3840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userDrawn="1"/>
          </p:nvCxnSpPr>
          <p:spPr>
            <a:xfrm>
              <a:off x="457200" y="3931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userDrawn="1"/>
          </p:nvCxnSpPr>
          <p:spPr>
            <a:xfrm>
              <a:off x="457200" y="4023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userDrawn="1"/>
          </p:nvCxnSpPr>
          <p:spPr>
            <a:xfrm>
              <a:off x="0" y="4572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userDrawn="1"/>
          </p:nvCxnSpPr>
          <p:spPr>
            <a:xfrm>
              <a:off x="457200" y="4206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userDrawn="1"/>
          </p:nvCxnSpPr>
          <p:spPr>
            <a:xfrm>
              <a:off x="457200" y="4297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userDrawn="1"/>
          </p:nvCxnSpPr>
          <p:spPr>
            <a:xfrm>
              <a:off x="457200" y="4389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userDrawn="1"/>
          </p:nvCxnSpPr>
          <p:spPr>
            <a:xfrm>
              <a:off x="457200" y="4480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userDrawn="1"/>
          </p:nvCxnSpPr>
          <p:spPr>
            <a:xfrm>
              <a:off x="0" y="5029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userDrawn="1"/>
          </p:nvCxnSpPr>
          <p:spPr>
            <a:xfrm>
              <a:off x="457200" y="4663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userDrawn="1"/>
          </p:nvCxnSpPr>
          <p:spPr>
            <a:xfrm>
              <a:off x="457200" y="4754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userDrawn="1"/>
          </p:nvCxnSpPr>
          <p:spPr>
            <a:xfrm>
              <a:off x="457200" y="4846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userDrawn="1"/>
          </p:nvCxnSpPr>
          <p:spPr>
            <a:xfrm>
              <a:off x="457200" y="4937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userDrawn="1"/>
          </p:nvCxnSpPr>
          <p:spPr>
            <a:xfrm>
              <a:off x="0" y="5486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userDrawn="1"/>
          </p:nvCxnSpPr>
          <p:spPr>
            <a:xfrm>
              <a:off x="457200" y="5120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userDrawn="1"/>
          </p:nvCxnSpPr>
          <p:spPr>
            <a:xfrm>
              <a:off x="457200" y="5212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userDrawn="1"/>
          </p:nvCxnSpPr>
          <p:spPr>
            <a:xfrm>
              <a:off x="457200" y="5303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userDrawn="1"/>
          </p:nvCxnSpPr>
          <p:spPr>
            <a:xfrm>
              <a:off x="457200" y="5394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userDrawn="1"/>
          </p:nvCxnSpPr>
          <p:spPr>
            <a:xfrm>
              <a:off x="0" y="5943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userDrawn="1"/>
          </p:nvCxnSpPr>
          <p:spPr>
            <a:xfrm>
              <a:off x="457200" y="5577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userDrawn="1"/>
          </p:nvCxnSpPr>
          <p:spPr>
            <a:xfrm>
              <a:off x="457200" y="5669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userDrawn="1"/>
          </p:nvCxnSpPr>
          <p:spPr>
            <a:xfrm>
              <a:off x="457200" y="5760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userDrawn="1"/>
          </p:nvCxnSpPr>
          <p:spPr>
            <a:xfrm>
              <a:off x="457200" y="5852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userDrawn="1"/>
          </p:nvCxnSpPr>
          <p:spPr>
            <a:xfrm>
              <a:off x="0" y="6400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userDrawn="1"/>
          </p:nvCxnSpPr>
          <p:spPr>
            <a:xfrm>
              <a:off x="457200" y="6035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userDrawn="1"/>
          </p:nvCxnSpPr>
          <p:spPr>
            <a:xfrm>
              <a:off x="457200" y="6126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userDrawn="1"/>
          </p:nvCxnSpPr>
          <p:spPr>
            <a:xfrm>
              <a:off x="457200" y="6217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userDrawn="1"/>
          </p:nvCxnSpPr>
          <p:spPr>
            <a:xfrm>
              <a:off x="457200" y="6309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userDrawn="1"/>
          </p:nvCxnSpPr>
          <p:spPr>
            <a:xfrm>
              <a:off x="0" y="6858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userDrawn="1"/>
          </p:nvCxnSpPr>
          <p:spPr>
            <a:xfrm>
              <a:off x="457200" y="6492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userDrawn="1"/>
          </p:nvCxnSpPr>
          <p:spPr>
            <a:xfrm>
              <a:off x="457200" y="6583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userDrawn="1"/>
          </p:nvCxnSpPr>
          <p:spPr>
            <a:xfrm>
              <a:off x="457200" y="6675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userDrawn="1"/>
          </p:nvCxnSpPr>
          <p:spPr>
            <a:xfrm>
              <a:off x="457200" y="6766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userDrawn="1"/>
          </p:nvCxnSpPr>
          <p:spPr>
            <a:xfrm>
              <a:off x="0" y="7315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userDrawn="1"/>
          </p:nvCxnSpPr>
          <p:spPr>
            <a:xfrm>
              <a:off x="457200" y="6949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userDrawn="1"/>
          </p:nvCxnSpPr>
          <p:spPr>
            <a:xfrm>
              <a:off x="457200" y="7040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userDrawn="1"/>
          </p:nvCxnSpPr>
          <p:spPr>
            <a:xfrm>
              <a:off x="457200" y="7132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userDrawn="1"/>
          </p:nvCxnSpPr>
          <p:spPr>
            <a:xfrm>
              <a:off x="457200" y="7223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userDrawn="1"/>
          </p:nvCxnSpPr>
          <p:spPr>
            <a:xfrm>
              <a:off x="457200" y="7406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userDrawn="1"/>
          </p:nvCxnSpPr>
          <p:spPr>
            <a:xfrm>
              <a:off x="457200" y="7498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userDrawn="1"/>
          </p:nvCxnSpPr>
          <p:spPr>
            <a:xfrm>
              <a:off x="457200" y="7589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userDrawn="1"/>
          </p:nvCxnSpPr>
          <p:spPr>
            <a:xfrm>
              <a:off x="457200" y="7680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userDrawn="1"/>
          </p:nvCxnSpPr>
          <p:spPr>
            <a:xfrm flipV="1">
              <a:off x="50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userDrawn="1"/>
          </p:nvCxnSpPr>
          <p:spPr>
            <a:xfrm flipV="1">
              <a:off x="59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userDrawn="1"/>
          </p:nvCxnSpPr>
          <p:spPr>
            <a:xfrm flipV="1">
              <a:off x="68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userDrawn="1"/>
          </p:nvCxnSpPr>
          <p:spPr>
            <a:xfrm flipV="1">
              <a:off x="77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userDrawn="1"/>
          </p:nvCxnSpPr>
          <p:spPr>
            <a:xfrm flipV="1">
              <a:off x="86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userDrawn="1"/>
          </p:nvCxnSpPr>
          <p:spPr>
            <a:xfrm flipV="1">
              <a:off x="96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userDrawn="1"/>
          </p:nvCxnSpPr>
          <p:spPr>
            <a:xfrm flipV="1">
              <a:off x="105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userDrawn="1"/>
          </p:nvCxnSpPr>
          <p:spPr>
            <a:xfrm flipV="1">
              <a:off x="114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userDrawn="1"/>
          </p:nvCxnSpPr>
          <p:spPr>
            <a:xfrm flipV="1">
              <a:off x="123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userDrawn="1"/>
          </p:nvCxnSpPr>
          <p:spPr>
            <a:xfrm flipV="1">
              <a:off x="132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userDrawn="1"/>
          </p:nvCxnSpPr>
          <p:spPr>
            <a:xfrm flipV="1">
              <a:off x="141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userDrawn="1"/>
          </p:nvCxnSpPr>
          <p:spPr>
            <a:xfrm flipV="1">
              <a:off x="150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userDrawn="1"/>
          </p:nvCxnSpPr>
          <p:spPr>
            <a:xfrm flipV="1">
              <a:off x="160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userDrawn="1"/>
          </p:nvCxnSpPr>
          <p:spPr>
            <a:xfrm flipV="1">
              <a:off x="169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userDrawn="1"/>
          </p:nvCxnSpPr>
          <p:spPr>
            <a:xfrm flipV="1">
              <a:off x="178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userDrawn="1"/>
          </p:nvCxnSpPr>
          <p:spPr>
            <a:xfrm flipV="1">
              <a:off x="187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userDrawn="1"/>
          </p:nvCxnSpPr>
          <p:spPr>
            <a:xfrm flipV="1">
              <a:off x="196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userDrawn="1"/>
          </p:nvCxnSpPr>
          <p:spPr>
            <a:xfrm flipV="1">
              <a:off x="205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userDrawn="1"/>
          </p:nvCxnSpPr>
          <p:spPr>
            <a:xfrm flipV="1">
              <a:off x="214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userDrawn="1"/>
          </p:nvCxnSpPr>
          <p:spPr>
            <a:xfrm flipV="1">
              <a:off x="224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userDrawn="1"/>
          </p:nvCxnSpPr>
          <p:spPr>
            <a:xfrm flipV="1">
              <a:off x="2331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userDrawn="1"/>
          </p:nvCxnSpPr>
          <p:spPr>
            <a:xfrm flipV="1">
              <a:off x="2423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userDrawn="1"/>
          </p:nvCxnSpPr>
          <p:spPr>
            <a:xfrm flipV="1">
              <a:off x="2514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userDrawn="1"/>
          </p:nvCxnSpPr>
          <p:spPr>
            <a:xfrm flipV="1">
              <a:off x="2606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userDrawn="1"/>
          </p:nvCxnSpPr>
          <p:spPr>
            <a:xfrm flipV="1">
              <a:off x="2697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userDrawn="1"/>
          </p:nvCxnSpPr>
          <p:spPr>
            <a:xfrm flipV="1">
              <a:off x="2788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userDrawn="1"/>
          </p:nvCxnSpPr>
          <p:spPr>
            <a:xfrm flipV="1">
              <a:off x="2880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userDrawn="1"/>
          </p:nvCxnSpPr>
          <p:spPr>
            <a:xfrm flipV="1">
              <a:off x="2971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userDrawn="1"/>
          </p:nvCxnSpPr>
          <p:spPr>
            <a:xfrm flipV="1">
              <a:off x="3063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userDrawn="1"/>
          </p:nvCxnSpPr>
          <p:spPr>
            <a:xfrm flipV="1">
              <a:off x="3154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userDrawn="1"/>
          </p:nvCxnSpPr>
          <p:spPr>
            <a:xfrm flipV="1">
              <a:off x="3246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userDrawn="1"/>
          </p:nvCxnSpPr>
          <p:spPr>
            <a:xfrm flipV="1">
              <a:off x="3337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userDrawn="1"/>
          </p:nvCxnSpPr>
          <p:spPr>
            <a:xfrm flipV="1">
              <a:off x="3429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userDrawn="1"/>
          </p:nvCxnSpPr>
          <p:spPr>
            <a:xfrm flipV="1">
              <a:off x="3520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userDrawn="1"/>
          </p:nvCxnSpPr>
          <p:spPr>
            <a:xfrm flipV="1">
              <a:off x="3611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userDrawn="1"/>
          </p:nvCxnSpPr>
          <p:spPr>
            <a:xfrm flipV="1">
              <a:off x="3703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userDrawn="1"/>
          </p:nvCxnSpPr>
          <p:spPr>
            <a:xfrm flipV="1">
              <a:off x="3794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userDrawn="1"/>
          </p:nvCxnSpPr>
          <p:spPr>
            <a:xfrm flipV="1">
              <a:off x="3886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userDrawn="1"/>
          </p:nvCxnSpPr>
          <p:spPr>
            <a:xfrm flipV="1">
              <a:off x="3977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userDrawn="1"/>
          </p:nvCxnSpPr>
          <p:spPr>
            <a:xfrm flipV="1">
              <a:off x="4069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userDrawn="1"/>
          </p:nvCxnSpPr>
          <p:spPr>
            <a:xfrm flipV="1">
              <a:off x="4160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userDrawn="1"/>
          </p:nvCxnSpPr>
          <p:spPr>
            <a:xfrm flipV="1">
              <a:off x="4251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userDrawn="1"/>
          </p:nvCxnSpPr>
          <p:spPr>
            <a:xfrm flipV="1">
              <a:off x="4343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userDrawn="1"/>
          </p:nvCxnSpPr>
          <p:spPr>
            <a:xfrm flipV="1">
              <a:off x="4434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userDrawn="1"/>
          </p:nvCxnSpPr>
          <p:spPr>
            <a:xfrm flipV="1">
              <a:off x="4526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userDrawn="1"/>
          </p:nvCxnSpPr>
          <p:spPr>
            <a:xfrm flipV="1">
              <a:off x="4617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userDrawn="1"/>
          </p:nvCxnSpPr>
          <p:spPr>
            <a:xfrm flipV="1">
              <a:off x="4709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userDrawn="1"/>
          </p:nvCxnSpPr>
          <p:spPr>
            <a:xfrm flipV="1">
              <a:off x="4800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userDrawn="1"/>
          </p:nvCxnSpPr>
          <p:spPr>
            <a:xfrm flipV="1">
              <a:off x="4892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userDrawn="1"/>
          </p:nvCxnSpPr>
          <p:spPr>
            <a:xfrm flipV="1">
              <a:off x="4983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userDrawn="1"/>
          </p:nvCxnSpPr>
          <p:spPr>
            <a:xfrm flipV="1">
              <a:off x="5074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userDrawn="1"/>
          </p:nvCxnSpPr>
          <p:spPr>
            <a:xfrm flipV="1">
              <a:off x="5166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userDrawn="1"/>
          </p:nvCxnSpPr>
          <p:spPr>
            <a:xfrm flipV="1">
              <a:off x="5257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userDrawn="1"/>
          </p:nvCxnSpPr>
          <p:spPr>
            <a:xfrm flipV="1">
              <a:off x="5349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userDrawn="1"/>
          </p:nvCxnSpPr>
          <p:spPr>
            <a:xfrm flipV="1">
              <a:off x="5440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userDrawn="1"/>
          </p:nvCxnSpPr>
          <p:spPr>
            <a:xfrm flipV="1">
              <a:off x="5532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userDrawn="1"/>
          </p:nvCxnSpPr>
          <p:spPr>
            <a:xfrm flipV="1">
              <a:off x="5623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userDrawn="1"/>
          </p:nvCxnSpPr>
          <p:spPr>
            <a:xfrm flipV="1">
              <a:off x="5715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userDrawn="1"/>
          </p:nvCxnSpPr>
          <p:spPr>
            <a:xfrm flipV="1">
              <a:off x="5806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userDrawn="1"/>
          </p:nvCxnSpPr>
          <p:spPr>
            <a:xfrm flipV="1">
              <a:off x="5897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userDrawn="1"/>
          </p:nvCxnSpPr>
          <p:spPr>
            <a:xfrm flipV="1">
              <a:off x="5989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userDrawn="1"/>
          </p:nvCxnSpPr>
          <p:spPr>
            <a:xfrm flipV="1">
              <a:off x="6080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userDrawn="1"/>
          </p:nvCxnSpPr>
          <p:spPr>
            <a:xfrm flipV="1">
              <a:off x="6172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userDrawn="1"/>
          </p:nvCxnSpPr>
          <p:spPr>
            <a:xfrm flipV="1">
              <a:off x="6263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userDrawn="1"/>
          </p:nvCxnSpPr>
          <p:spPr>
            <a:xfrm flipV="1">
              <a:off x="6355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userDrawn="1"/>
          </p:nvCxnSpPr>
          <p:spPr>
            <a:xfrm flipV="1">
              <a:off x="6446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userDrawn="1"/>
          </p:nvCxnSpPr>
          <p:spPr>
            <a:xfrm flipV="1">
              <a:off x="6537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userDrawn="1"/>
          </p:nvCxnSpPr>
          <p:spPr>
            <a:xfrm flipV="1">
              <a:off x="6629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userDrawn="1"/>
          </p:nvCxnSpPr>
          <p:spPr>
            <a:xfrm flipV="1">
              <a:off x="6720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userDrawn="1"/>
          </p:nvCxnSpPr>
          <p:spPr>
            <a:xfrm flipV="1">
              <a:off x="6812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userDrawn="1"/>
          </p:nvCxnSpPr>
          <p:spPr>
            <a:xfrm flipV="1">
              <a:off x="6903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userDrawn="1"/>
          </p:nvCxnSpPr>
          <p:spPr>
            <a:xfrm flipV="1">
              <a:off x="6995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userDrawn="1"/>
          </p:nvCxnSpPr>
          <p:spPr>
            <a:xfrm flipV="1">
              <a:off x="7086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userDrawn="1"/>
          </p:nvCxnSpPr>
          <p:spPr>
            <a:xfrm flipV="1">
              <a:off x="7178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userDrawn="1"/>
          </p:nvCxnSpPr>
          <p:spPr>
            <a:xfrm flipV="1">
              <a:off x="7269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userDrawn="1"/>
          </p:nvCxnSpPr>
          <p:spPr>
            <a:xfrm flipV="1">
              <a:off x="7360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userDrawn="1"/>
          </p:nvCxnSpPr>
          <p:spPr>
            <a:xfrm flipV="1">
              <a:off x="7452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userDrawn="1"/>
          </p:nvCxnSpPr>
          <p:spPr>
            <a:xfrm flipV="1">
              <a:off x="7543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userDrawn="1"/>
          </p:nvCxnSpPr>
          <p:spPr>
            <a:xfrm flipV="1">
              <a:off x="7635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userDrawn="1"/>
          </p:nvCxnSpPr>
          <p:spPr>
            <a:xfrm flipV="1">
              <a:off x="7726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userDrawn="1"/>
          </p:nvCxnSpPr>
          <p:spPr>
            <a:xfrm flipV="1">
              <a:off x="7818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userDrawn="1"/>
          </p:nvCxnSpPr>
          <p:spPr>
            <a:xfrm flipV="1">
              <a:off x="7909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userDrawn="1"/>
          </p:nvCxnSpPr>
          <p:spPr>
            <a:xfrm flipV="1">
              <a:off x="8001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userDrawn="1"/>
          </p:nvCxnSpPr>
          <p:spPr>
            <a:xfrm flipV="1">
              <a:off x="8092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userDrawn="1"/>
          </p:nvCxnSpPr>
          <p:spPr>
            <a:xfrm flipV="1">
              <a:off x="8183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userDrawn="1"/>
          </p:nvCxnSpPr>
          <p:spPr>
            <a:xfrm flipV="1">
              <a:off x="8275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userDrawn="1"/>
          </p:nvCxnSpPr>
          <p:spPr>
            <a:xfrm flipV="1">
              <a:off x="8366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userDrawn="1"/>
          </p:nvCxnSpPr>
          <p:spPr>
            <a:xfrm flipV="1">
              <a:off x="8458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userDrawn="1"/>
          </p:nvCxnSpPr>
          <p:spPr>
            <a:xfrm flipV="1">
              <a:off x="8549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userDrawn="1"/>
          </p:nvCxnSpPr>
          <p:spPr>
            <a:xfrm flipV="1">
              <a:off x="8641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userDrawn="1"/>
          </p:nvCxnSpPr>
          <p:spPr>
            <a:xfrm flipV="1">
              <a:off x="8732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userDrawn="1"/>
          </p:nvCxnSpPr>
          <p:spPr>
            <a:xfrm flipV="1">
              <a:off x="8823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userDrawn="1"/>
          </p:nvCxnSpPr>
          <p:spPr>
            <a:xfrm flipV="1">
              <a:off x="8915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userDrawn="1"/>
          </p:nvCxnSpPr>
          <p:spPr>
            <a:xfrm flipV="1">
              <a:off x="9006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userDrawn="1"/>
          </p:nvCxnSpPr>
          <p:spPr>
            <a:xfrm flipV="1">
              <a:off x="9098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userDrawn="1"/>
          </p:nvCxnSpPr>
          <p:spPr>
            <a:xfrm flipV="1">
              <a:off x="9189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userDrawn="1"/>
          </p:nvCxnSpPr>
          <p:spPr>
            <a:xfrm flipV="1">
              <a:off x="9281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userDrawn="1"/>
          </p:nvCxnSpPr>
          <p:spPr>
            <a:xfrm flipV="1">
              <a:off x="9372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userDrawn="1"/>
          </p:nvCxnSpPr>
          <p:spPr>
            <a:xfrm flipV="1">
              <a:off x="9464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userDrawn="1"/>
          </p:nvCxnSpPr>
          <p:spPr>
            <a:xfrm flipV="1">
              <a:off x="9555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userDrawn="1"/>
          </p:nvCxnSpPr>
          <p:spPr>
            <a:xfrm flipV="1">
              <a:off x="9646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userDrawn="1"/>
          </p:nvCxnSpPr>
          <p:spPr>
            <a:xfrm flipV="1">
              <a:off x="9738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userDrawn="1"/>
          </p:nvCxnSpPr>
          <p:spPr>
            <a:xfrm flipV="1">
              <a:off x="9829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userDrawn="1"/>
          </p:nvCxnSpPr>
          <p:spPr>
            <a:xfrm flipV="1">
              <a:off x="9921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userDrawn="1"/>
          </p:nvCxnSpPr>
          <p:spPr>
            <a:xfrm flipV="1">
              <a:off x="10012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userDrawn="1"/>
          </p:nvCxnSpPr>
          <p:spPr>
            <a:xfrm flipV="1">
              <a:off x="10104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userDrawn="1"/>
          </p:nvCxnSpPr>
          <p:spPr>
            <a:xfrm flipV="1">
              <a:off x="10195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userDrawn="1"/>
          </p:nvCxnSpPr>
          <p:spPr>
            <a:xfrm flipV="1">
              <a:off x="10287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userDrawn="1"/>
          </p:nvCxnSpPr>
          <p:spPr>
            <a:xfrm flipV="1">
              <a:off x="10378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userDrawn="1"/>
          </p:nvCxnSpPr>
          <p:spPr>
            <a:xfrm flipV="1">
              <a:off x="10469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userDrawn="1"/>
          </p:nvCxnSpPr>
          <p:spPr>
            <a:xfrm flipV="1">
              <a:off x="10561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userDrawn="1"/>
          </p:nvCxnSpPr>
          <p:spPr>
            <a:xfrm flipV="1">
              <a:off x="10652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userDrawn="1"/>
          </p:nvCxnSpPr>
          <p:spPr>
            <a:xfrm flipV="1">
              <a:off x="10744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userDrawn="1"/>
          </p:nvCxnSpPr>
          <p:spPr>
            <a:xfrm flipV="1">
              <a:off x="10835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userDrawn="1"/>
          </p:nvCxnSpPr>
          <p:spPr>
            <a:xfrm flipV="1">
              <a:off x="10927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userDrawn="1"/>
          </p:nvCxnSpPr>
          <p:spPr>
            <a:xfrm flipV="1">
              <a:off x="11018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userDrawn="1"/>
          </p:nvCxnSpPr>
          <p:spPr>
            <a:xfrm flipV="1">
              <a:off x="11109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userDrawn="1"/>
          </p:nvCxnSpPr>
          <p:spPr>
            <a:xfrm flipV="1">
              <a:off x="11201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userDrawn="1"/>
          </p:nvCxnSpPr>
          <p:spPr>
            <a:xfrm flipV="1">
              <a:off x="11292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userDrawn="1"/>
          </p:nvCxnSpPr>
          <p:spPr>
            <a:xfrm flipV="1">
              <a:off x="11384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userDrawn="1"/>
          </p:nvCxnSpPr>
          <p:spPr>
            <a:xfrm flipV="1">
              <a:off x="11475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userDrawn="1"/>
          </p:nvCxnSpPr>
          <p:spPr>
            <a:xfrm flipV="1">
              <a:off x="11567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userDrawn="1"/>
          </p:nvCxnSpPr>
          <p:spPr>
            <a:xfrm flipV="1">
              <a:off x="11658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userDrawn="1"/>
          </p:nvCxnSpPr>
          <p:spPr>
            <a:xfrm flipV="1">
              <a:off x="11750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userDrawn="1"/>
          </p:nvCxnSpPr>
          <p:spPr>
            <a:xfrm flipV="1">
              <a:off x="11841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userDrawn="1"/>
          </p:nvCxnSpPr>
          <p:spPr>
            <a:xfrm flipV="1">
              <a:off x="1193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userDrawn="1"/>
          </p:nvCxnSpPr>
          <p:spPr>
            <a:xfrm flipV="1">
              <a:off x="1202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userDrawn="1"/>
          </p:nvCxnSpPr>
          <p:spPr>
            <a:xfrm flipV="1">
              <a:off x="1211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userDrawn="1"/>
          </p:nvCxnSpPr>
          <p:spPr>
            <a:xfrm flipV="1">
              <a:off x="1220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userDrawn="1"/>
          </p:nvCxnSpPr>
          <p:spPr>
            <a:xfrm flipV="1">
              <a:off x="1229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userDrawn="1"/>
          </p:nvCxnSpPr>
          <p:spPr>
            <a:xfrm flipV="1">
              <a:off x="1239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userDrawn="1"/>
          </p:nvCxnSpPr>
          <p:spPr>
            <a:xfrm flipV="1">
              <a:off x="1248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userDrawn="1"/>
          </p:nvCxnSpPr>
          <p:spPr>
            <a:xfrm flipV="1">
              <a:off x="1257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p:cNvCxnSpPr/>
            <p:nvPr userDrawn="1"/>
          </p:nvCxnSpPr>
          <p:spPr>
            <a:xfrm flipV="1">
              <a:off x="1266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7" name="Straight Connector 366"/>
            <p:cNvCxnSpPr/>
            <p:nvPr userDrawn="1"/>
          </p:nvCxnSpPr>
          <p:spPr>
            <a:xfrm flipV="1">
              <a:off x="1275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p:cNvCxnSpPr/>
            <p:nvPr userDrawn="1"/>
          </p:nvCxnSpPr>
          <p:spPr>
            <a:xfrm flipV="1">
              <a:off x="1284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p:cNvCxnSpPr/>
            <p:nvPr userDrawn="1"/>
          </p:nvCxnSpPr>
          <p:spPr>
            <a:xfrm flipV="1">
              <a:off x="1293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p:nvPr userDrawn="1"/>
          </p:nvCxnSpPr>
          <p:spPr>
            <a:xfrm flipV="1">
              <a:off x="1303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userDrawn="1"/>
          </p:nvCxnSpPr>
          <p:spPr>
            <a:xfrm flipV="1">
              <a:off x="1312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userDrawn="1"/>
          </p:nvCxnSpPr>
          <p:spPr>
            <a:xfrm flipV="1">
              <a:off x="1321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userDrawn="1"/>
          </p:nvCxnSpPr>
          <p:spPr>
            <a:xfrm flipV="1">
              <a:off x="1330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userDrawn="1"/>
          </p:nvCxnSpPr>
          <p:spPr>
            <a:xfrm flipV="1">
              <a:off x="1339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p:cNvCxnSpPr/>
            <p:nvPr userDrawn="1"/>
          </p:nvCxnSpPr>
          <p:spPr>
            <a:xfrm flipV="1">
              <a:off x="1348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userDrawn="1"/>
          </p:nvCxnSpPr>
          <p:spPr>
            <a:xfrm flipV="1">
              <a:off x="1357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userDrawn="1"/>
          </p:nvCxnSpPr>
          <p:spPr>
            <a:xfrm flipV="1">
              <a:off x="1367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nvGrpSpPr>
            <p:cNvPr id="378" name="Group 377"/>
            <p:cNvGrpSpPr/>
            <p:nvPr userDrawn="1"/>
          </p:nvGrpSpPr>
          <p:grpSpPr>
            <a:xfrm>
              <a:off x="13761720" y="457200"/>
              <a:ext cx="365760" cy="7315200"/>
              <a:chOff x="12999720" y="609600"/>
              <a:chExt cx="365760" cy="7315200"/>
            </a:xfrm>
          </p:grpSpPr>
          <p:cxnSp>
            <p:nvCxnSpPr>
              <p:cNvPr id="379" name="Straight Connector 378"/>
              <p:cNvCxnSpPr/>
              <p:nvPr userDrawn="1"/>
            </p:nvCxnSpPr>
            <p:spPr>
              <a:xfrm flipV="1">
                <a:off x="1299972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p:cNvCxnSpPr/>
              <p:nvPr userDrawn="1"/>
            </p:nvCxnSpPr>
            <p:spPr>
              <a:xfrm flipV="1">
                <a:off x="1309116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userDrawn="1"/>
            </p:nvCxnSpPr>
            <p:spPr>
              <a:xfrm flipV="1">
                <a:off x="1318260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userDrawn="1"/>
            </p:nvCxnSpPr>
            <p:spPr>
              <a:xfrm flipV="1">
                <a:off x="1327404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userDrawn="1"/>
            </p:nvCxnSpPr>
            <p:spPr>
              <a:xfrm flipV="1">
                <a:off x="1336548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cxnSp>
          <p:nvCxnSpPr>
            <p:cNvPr id="384" name="Straight Connector 383"/>
            <p:cNvCxnSpPr/>
            <p:nvPr userDrawn="1"/>
          </p:nvCxnSpPr>
          <p:spPr>
            <a:xfrm>
              <a:off x="457200" y="502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userDrawn="1"/>
          </p:nvCxnSpPr>
          <p:spPr>
            <a:xfrm>
              <a:off x="457200" y="594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userDrawn="1"/>
          </p:nvCxnSpPr>
          <p:spPr>
            <a:xfrm>
              <a:off x="457200" y="685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userDrawn="1"/>
          </p:nvCxnSpPr>
          <p:spPr>
            <a:xfrm>
              <a:off x="457200" y="777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p:cNvCxnSpPr/>
            <p:nvPr userDrawn="1"/>
          </p:nvCxnSpPr>
          <p:spPr>
            <a:xfrm>
              <a:off x="457200" y="960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p:cNvCxnSpPr/>
            <p:nvPr userDrawn="1"/>
          </p:nvCxnSpPr>
          <p:spPr>
            <a:xfrm>
              <a:off x="457200" y="1051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userDrawn="1"/>
          </p:nvCxnSpPr>
          <p:spPr>
            <a:xfrm>
              <a:off x="457200" y="1143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userDrawn="1"/>
          </p:nvCxnSpPr>
          <p:spPr>
            <a:xfrm>
              <a:off x="457200" y="1234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userDrawn="1"/>
          </p:nvCxnSpPr>
          <p:spPr>
            <a:xfrm>
              <a:off x="457200" y="868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p:cNvCxnSpPr/>
            <p:nvPr userDrawn="1"/>
          </p:nvCxnSpPr>
          <p:spPr>
            <a:xfrm>
              <a:off x="457200" y="1325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userDrawn="1"/>
          </p:nvCxnSpPr>
          <p:spPr>
            <a:xfrm>
              <a:off x="457200" y="1417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userDrawn="1"/>
          </p:nvCxnSpPr>
          <p:spPr>
            <a:xfrm>
              <a:off x="457200" y="1508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userDrawn="1"/>
          </p:nvCxnSpPr>
          <p:spPr>
            <a:xfrm>
              <a:off x="457200" y="1600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p:cNvCxnSpPr/>
            <p:nvPr userDrawn="1"/>
          </p:nvCxnSpPr>
          <p:spPr>
            <a:xfrm>
              <a:off x="457200" y="1691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p:cNvCxnSpPr/>
            <p:nvPr userDrawn="1"/>
          </p:nvCxnSpPr>
          <p:spPr>
            <a:xfrm>
              <a:off x="457200" y="1874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userDrawn="1"/>
          </p:nvCxnSpPr>
          <p:spPr>
            <a:xfrm>
              <a:off x="457200" y="1965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userDrawn="1"/>
          </p:nvCxnSpPr>
          <p:spPr>
            <a:xfrm>
              <a:off x="457200" y="2148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p:cNvCxnSpPr/>
            <p:nvPr userDrawn="1"/>
          </p:nvCxnSpPr>
          <p:spPr>
            <a:xfrm>
              <a:off x="457200" y="1783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userDrawn="1"/>
          </p:nvCxnSpPr>
          <p:spPr>
            <a:xfrm>
              <a:off x="457200" y="2240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userDrawn="1"/>
          </p:nvCxnSpPr>
          <p:spPr>
            <a:xfrm>
              <a:off x="457200" y="2331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userDrawn="1"/>
          </p:nvCxnSpPr>
          <p:spPr>
            <a:xfrm>
              <a:off x="457200" y="2423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userDrawn="1"/>
          </p:nvCxnSpPr>
          <p:spPr>
            <a:xfrm>
              <a:off x="457200" y="2514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userDrawn="1"/>
          </p:nvCxnSpPr>
          <p:spPr>
            <a:xfrm>
              <a:off x="457200" y="2606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userDrawn="1"/>
          </p:nvCxnSpPr>
          <p:spPr>
            <a:xfrm>
              <a:off x="457200" y="2788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userDrawn="1"/>
          </p:nvCxnSpPr>
          <p:spPr>
            <a:xfrm>
              <a:off x="457200" y="2880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userDrawn="1"/>
          </p:nvCxnSpPr>
          <p:spPr>
            <a:xfrm>
              <a:off x="457200" y="2971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userDrawn="1"/>
          </p:nvCxnSpPr>
          <p:spPr>
            <a:xfrm>
              <a:off x="457200" y="3063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userDrawn="1"/>
          </p:nvCxnSpPr>
          <p:spPr>
            <a:xfrm>
              <a:off x="457200" y="2697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userDrawn="1"/>
          </p:nvCxnSpPr>
          <p:spPr>
            <a:xfrm>
              <a:off x="457200" y="3154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userDrawn="1"/>
          </p:nvCxnSpPr>
          <p:spPr>
            <a:xfrm>
              <a:off x="457200" y="3246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userDrawn="1"/>
          </p:nvCxnSpPr>
          <p:spPr>
            <a:xfrm>
              <a:off x="457200" y="3337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userDrawn="1"/>
          </p:nvCxnSpPr>
          <p:spPr>
            <a:xfrm>
              <a:off x="457200" y="3429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userDrawn="1"/>
          </p:nvCxnSpPr>
          <p:spPr>
            <a:xfrm>
              <a:off x="457200" y="3520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userDrawn="1"/>
          </p:nvCxnSpPr>
          <p:spPr>
            <a:xfrm>
              <a:off x="457200" y="3703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userDrawn="1"/>
          </p:nvCxnSpPr>
          <p:spPr>
            <a:xfrm>
              <a:off x="457200" y="3794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userDrawn="1"/>
          </p:nvCxnSpPr>
          <p:spPr>
            <a:xfrm>
              <a:off x="457200" y="3886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userDrawn="1"/>
          </p:nvCxnSpPr>
          <p:spPr>
            <a:xfrm>
              <a:off x="457200" y="3977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userDrawn="1"/>
          </p:nvCxnSpPr>
          <p:spPr>
            <a:xfrm>
              <a:off x="457200" y="3611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userDrawn="1"/>
          </p:nvCxnSpPr>
          <p:spPr>
            <a:xfrm>
              <a:off x="457200" y="4069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userDrawn="1"/>
          </p:nvCxnSpPr>
          <p:spPr>
            <a:xfrm>
              <a:off x="457200" y="4160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userDrawn="1"/>
          </p:nvCxnSpPr>
          <p:spPr>
            <a:xfrm>
              <a:off x="457200" y="4251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userDrawn="1"/>
          </p:nvCxnSpPr>
          <p:spPr>
            <a:xfrm>
              <a:off x="457200" y="4343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userDrawn="1"/>
          </p:nvCxnSpPr>
          <p:spPr>
            <a:xfrm>
              <a:off x="457200" y="4434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userDrawn="1"/>
          </p:nvCxnSpPr>
          <p:spPr>
            <a:xfrm>
              <a:off x="457200" y="4617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userDrawn="1"/>
          </p:nvCxnSpPr>
          <p:spPr>
            <a:xfrm>
              <a:off x="457200" y="4709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userDrawn="1"/>
          </p:nvCxnSpPr>
          <p:spPr>
            <a:xfrm>
              <a:off x="457200" y="4800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userDrawn="1"/>
          </p:nvCxnSpPr>
          <p:spPr>
            <a:xfrm>
              <a:off x="457200" y="4892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userDrawn="1"/>
          </p:nvCxnSpPr>
          <p:spPr>
            <a:xfrm>
              <a:off x="457200" y="4526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userDrawn="1"/>
          </p:nvCxnSpPr>
          <p:spPr>
            <a:xfrm>
              <a:off x="457200" y="4983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userDrawn="1"/>
          </p:nvCxnSpPr>
          <p:spPr>
            <a:xfrm>
              <a:off x="457200" y="5074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userDrawn="1"/>
          </p:nvCxnSpPr>
          <p:spPr>
            <a:xfrm>
              <a:off x="457200" y="5166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userDrawn="1"/>
          </p:nvCxnSpPr>
          <p:spPr>
            <a:xfrm>
              <a:off x="457200" y="5257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userDrawn="1"/>
          </p:nvCxnSpPr>
          <p:spPr>
            <a:xfrm>
              <a:off x="457200" y="5349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userDrawn="1"/>
          </p:nvCxnSpPr>
          <p:spPr>
            <a:xfrm>
              <a:off x="457200" y="5532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userDrawn="1"/>
          </p:nvCxnSpPr>
          <p:spPr>
            <a:xfrm>
              <a:off x="457200" y="5623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userDrawn="1"/>
          </p:nvCxnSpPr>
          <p:spPr>
            <a:xfrm>
              <a:off x="457200" y="5715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userDrawn="1"/>
          </p:nvCxnSpPr>
          <p:spPr>
            <a:xfrm>
              <a:off x="457200" y="5806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userDrawn="1"/>
          </p:nvCxnSpPr>
          <p:spPr>
            <a:xfrm>
              <a:off x="457200" y="5440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userDrawn="1"/>
          </p:nvCxnSpPr>
          <p:spPr>
            <a:xfrm>
              <a:off x="457200" y="5897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userDrawn="1"/>
          </p:nvCxnSpPr>
          <p:spPr>
            <a:xfrm>
              <a:off x="457200" y="5989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userDrawn="1"/>
          </p:nvCxnSpPr>
          <p:spPr>
            <a:xfrm>
              <a:off x="457200" y="6080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userDrawn="1"/>
          </p:nvCxnSpPr>
          <p:spPr>
            <a:xfrm>
              <a:off x="457200" y="6263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userDrawn="1"/>
          </p:nvCxnSpPr>
          <p:spPr>
            <a:xfrm>
              <a:off x="457200" y="6446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userDrawn="1"/>
          </p:nvCxnSpPr>
          <p:spPr>
            <a:xfrm>
              <a:off x="457200" y="6537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userDrawn="1"/>
          </p:nvCxnSpPr>
          <p:spPr>
            <a:xfrm>
              <a:off x="457200" y="6629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userDrawn="1"/>
          </p:nvCxnSpPr>
          <p:spPr>
            <a:xfrm>
              <a:off x="457200" y="6720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userDrawn="1"/>
          </p:nvCxnSpPr>
          <p:spPr>
            <a:xfrm>
              <a:off x="457200" y="6355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userDrawn="1"/>
          </p:nvCxnSpPr>
          <p:spPr>
            <a:xfrm>
              <a:off x="457200" y="6812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userDrawn="1"/>
          </p:nvCxnSpPr>
          <p:spPr>
            <a:xfrm>
              <a:off x="457200" y="6903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userDrawn="1"/>
          </p:nvCxnSpPr>
          <p:spPr>
            <a:xfrm>
              <a:off x="457200" y="6995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userDrawn="1"/>
          </p:nvCxnSpPr>
          <p:spPr>
            <a:xfrm>
              <a:off x="457200" y="7086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userDrawn="1"/>
          </p:nvCxnSpPr>
          <p:spPr>
            <a:xfrm>
              <a:off x="457200" y="7178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userDrawn="1"/>
          </p:nvCxnSpPr>
          <p:spPr>
            <a:xfrm>
              <a:off x="457200" y="7360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userDrawn="1"/>
          </p:nvCxnSpPr>
          <p:spPr>
            <a:xfrm>
              <a:off x="457200" y="7452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p:cNvCxnSpPr/>
            <p:nvPr userDrawn="1"/>
          </p:nvCxnSpPr>
          <p:spPr>
            <a:xfrm>
              <a:off x="457200" y="7543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p:cNvCxnSpPr/>
            <p:nvPr userDrawn="1"/>
          </p:nvCxnSpPr>
          <p:spPr>
            <a:xfrm>
              <a:off x="457200" y="7635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p:cNvCxnSpPr/>
            <p:nvPr userDrawn="1"/>
          </p:nvCxnSpPr>
          <p:spPr>
            <a:xfrm>
              <a:off x="457200" y="7269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p:cNvCxnSpPr/>
            <p:nvPr userDrawn="1"/>
          </p:nvCxnSpPr>
          <p:spPr>
            <a:xfrm>
              <a:off x="457200" y="7726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463" name="Rectangle 462"/>
            <p:cNvSpPr/>
            <p:nvPr userDrawn="1"/>
          </p:nvSpPr>
          <p:spPr>
            <a:xfrm>
              <a:off x="0" y="0"/>
              <a:ext cx="14630400" cy="8229600"/>
            </a:xfrm>
            <a:prstGeom prst="rect">
              <a:avLst/>
            </a:prstGeom>
            <a:solidFill>
              <a:schemeClr val="tx1">
                <a:alpha val="40000"/>
              </a:schemeClr>
            </a:solidFill>
          </p:spPr>
          <p:txBody>
            <a:bodyPr wrap="square" lIns="0" tIns="0" rIns="0" bIns="0" rtlCol="0" anchor="ctr">
              <a:spAutoFit/>
            </a:bodyPr>
            <a:lstStyle/>
            <a:p>
              <a:pPr algn="ctr"/>
              <a:endParaRPr lang="en-US" sz="1400" b="0" i="0" dirty="0">
                <a:solidFill>
                  <a:schemeClr val="bg2"/>
                </a:solidFill>
                <a:latin typeface="Arial Regular" charset="0"/>
              </a:endParaRPr>
            </a:p>
          </p:txBody>
        </p:sp>
        <p:grpSp>
          <p:nvGrpSpPr>
            <p:cNvPr id="475" name="Group 474"/>
            <p:cNvGrpSpPr/>
            <p:nvPr userDrawn="1"/>
          </p:nvGrpSpPr>
          <p:grpSpPr>
            <a:xfrm>
              <a:off x="914400" y="7899655"/>
              <a:ext cx="2713350" cy="220571"/>
              <a:chOff x="914400" y="7899655"/>
              <a:chExt cx="2713350" cy="220571"/>
            </a:xfrm>
          </p:grpSpPr>
          <p:sp>
            <p:nvSpPr>
              <p:cNvPr id="476"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477"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19 August 2020</a:t>
                </a:fld>
                <a:endParaRPr lang="en-US" sz="799" b="0" i="0" dirty="0">
                  <a:solidFill>
                    <a:schemeClr val="bg2">
                      <a:alpha val="60000"/>
                    </a:schemeClr>
                  </a:solidFill>
                  <a:latin typeface="IBM Plex Sans" charset="0"/>
                  <a:ea typeface="IBM Plex Sans" charset="0"/>
                  <a:cs typeface="IBM Plex Sans" charset="0"/>
                </a:endParaRPr>
              </a:p>
            </p:txBody>
          </p:sp>
        </p:grpSp>
      </p:grpSp>
      <p:sp>
        <p:nvSpPr>
          <p:cNvPr id="479"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480"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52494" y="7625253"/>
            <a:ext cx="570973" cy="231475"/>
          </a:xfrm>
          <a:prstGeom prst="rect">
            <a:avLst/>
          </a:prstGeom>
        </p:spPr>
      </p:pic>
      <p:sp>
        <p:nvSpPr>
          <p:cNvPr id="5" name="Title 4"/>
          <p:cNvSpPr>
            <a:spLocks noGrp="1"/>
          </p:cNvSpPr>
          <p:nvPr>
            <p:ph type="title"/>
          </p:nvPr>
        </p:nvSpPr>
        <p:spPr>
          <a:xfrm>
            <a:off x="11338560" y="1831411"/>
            <a:ext cx="2926080" cy="5596854"/>
          </a:xfrm>
        </p:spPr>
        <p:txBody>
          <a:bodyPr>
            <a:normAutofit/>
          </a:bodyPr>
          <a:lstStyle>
            <a:lvl1pPr>
              <a:lnSpc>
                <a:spcPct val="90000"/>
              </a:lnSpc>
              <a:defRPr sz="3600" b="1">
                <a:solidFill>
                  <a:schemeClr val="bg2"/>
                </a:solidFill>
              </a:defRPr>
            </a:lvl1pPr>
          </a:lstStyle>
          <a:p>
            <a:endParaRPr lang="en-US" dirty="0"/>
          </a:p>
        </p:txBody>
      </p:sp>
      <p:cxnSp>
        <p:nvCxnSpPr>
          <p:cNvPr id="11" name="Straight Connector 10"/>
          <p:cNvCxnSpPr/>
          <p:nvPr userDrawn="1"/>
        </p:nvCxnSpPr>
        <p:spPr>
          <a:xfrm>
            <a:off x="273797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386405"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717587"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5551851"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096583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32941" y="53122"/>
            <a:ext cx="2131024" cy="848563"/>
          </a:xfrm>
          <a:prstGeom prst="rect">
            <a:avLst/>
          </a:prstGeom>
        </p:spPr>
      </p:pic>
    </p:spTree>
    <p:extLst>
      <p:ext uri="{BB962C8B-B14F-4D97-AF65-F5344CB8AC3E}">
        <p14:creationId xmlns:p14="http://schemas.microsoft.com/office/powerpoint/2010/main" val="3877915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ver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52494" y="7625253"/>
            <a:ext cx="570973" cy="231475"/>
          </a:xfrm>
          <a:prstGeom prst="rect">
            <a:avLst/>
          </a:prstGeom>
        </p:spPr>
      </p:pic>
      <p:sp>
        <p:nvSpPr>
          <p:cNvPr id="5" name="Title 4"/>
          <p:cNvSpPr>
            <a:spLocks noGrp="1"/>
          </p:cNvSpPr>
          <p:nvPr>
            <p:ph type="title"/>
          </p:nvPr>
        </p:nvSpPr>
        <p:spPr>
          <a:xfrm>
            <a:off x="11338560" y="1831411"/>
            <a:ext cx="2926080" cy="5596854"/>
          </a:xfrm>
        </p:spPr>
        <p:txBody>
          <a:bodyPr>
            <a:normAutofit/>
          </a:bodyPr>
          <a:lstStyle>
            <a:lvl1pPr>
              <a:lnSpc>
                <a:spcPct val="90000"/>
              </a:lnSpc>
              <a:defRPr sz="3600" b="1">
                <a:solidFill>
                  <a:schemeClr val="bg2"/>
                </a:solidFill>
              </a:defRPr>
            </a:lvl1pPr>
          </a:lstStyle>
          <a:p>
            <a:endParaRPr lang="en-US" dirty="0"/>
          </a:p>
        </p:txBody>
      </p:sp>
      <p:cxnSp>
        <p:nvCxnSpPr>
          <p:cNvPr id="11" name="Straight Connector 10"/>
          <p:cNvCxnSpPr/>
          <p:nvPr userDrawn="1"/>
        </p:nvCxnSpPr>
        <p:spPr>
          <a:xfrm>
            <a:off x="273797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386405"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717587"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5551851"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096583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32941" y="53122"/>
            <a:ext cx="2131024" cy="848563"/>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2"/>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52495" y="7626167"/>
            <a:ext cx="570972" cy="230561"/>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32941" y="53123"/>
            <a:ext cx="2131024" cy="848562"/>
          </a:xfrm>
          <a:prstGeom prst="rect">
            <a:avLst/>
          </a:prstGeom>
          <a:ln>
            <a:noFill/>
          </a:ln>
        </p:spPr>
      </p:pic>
      <p:sp>
        <p:nvSpPr>
          <p:cNvPr id="2" name="Title 1"/>
          <p:cNvSpPr>
            <a:spLocks noGrp="1"/>
          </p:cNvSpPr>
          <p:nvPr>
            <p:ph type="title" hasCustomPrompt="1"/>
          </p:nvPr>
        </p:nvSpPr>
        <p:spPr>
          <a:xfrm>
            <a:off x="11338560" y="1831411"/>
            <a:ext cx="2926080" cy="5596128"/>
          </a:xfrm>
        </p:spPr>
        <p:txBody>
          <a:bodyPr vert="horz" lIns="0" tIns="0" rIns="0" bIns="0" rtlCol="0" anchor="t">
            <a:normAutofit/>
          </a:bodyPr>
          <a:lstStyle>
            <a:lvl1pPr>
              <a:defRPr lang="en-US" sz="3600" b="1">
                <a:solidFill>
                  <a:srgbClr val="000000"/>
                </a:solidFill>
              </a:defRPr>
            </a:lvl1pPr>
          </a:lstStyle>
          <a:p>
            <a:pPr lvl="0"/>
            <a:r>
              <a:rPr lang="en-US" dirty="0"/>
              <a:t>Click to add title</a:t>
            </a:r>
          </a:p>
        </p:txBody>
      </p:sp>
      <p:cxnSp>
        <p:nvCxnSpPr>
          <p:cNvPr id="4" name="Straight Connector 3"/>
          <p:cNvCxnSpPr/>
          <p:nvPr userDrawn="1"/>
        </p:nvCxnSpPr>
        <p:spPr>
          <a:xfrm>
            <a:off x="2737974"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a:off x="1386405"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717587"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userDrawn="1"/>
        </p:nvCxnSpPr>
        <p:spPr>
          <a:xfrm>
            <a:off x="365760"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5551851"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10965834"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4567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1">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19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457200" y="685800"/>
            <a:ext cx="13716000" cy="1143000"/>
          </a:xfrm>
        </p:spPr>
        <p:txBody>
          <a:bodyPr/>
          <a:lstStyle/>
          <a:p>
            <a:r>
              <a:rPr lang="en-US" dirty="0"/>
              <a:t>Contents</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5" name="Content Placeholder 2"/>
          <p:cNvSpPr>
            <a:spLocks noGrp="1"/>
          </p:cNvSpPr>
          <p:nvPr>
            <p:ph idx="4294967295"/>
          </p:nvPr>
        </p:nvSpPr>
        <p:spPr>
          <a:xfrm>
            <a:off x="457200" y="2057400"/>
            <a:ext cx="6583680" cy="5257800"/>
          </a:xfrm>
        </p:spPr>
        <p:txBody>
          <a:bodyPr tIns="0"/>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6" name="Content Placeholder 3"/>
          <p:cNvSpPr>
            <a:spLocks noGrp="1"/>
          </p:cNvSpPr>
          <p:nvPr>
            <p:ph idx="4294967295"/>
          </p:nvPr>
        </p:nvSpPr>
        <p:spPr>
          <a:xfrm>
            <a:off x="7589520" y="2057400"/>
            <a:ext cx="6583680" cy="5257800"/>
          </a:xfrm>
        </p:spPr>
        <p:txBody>
          <a:bodyPr tIns="0"/>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f Contents 2">
    <p:bg>
      <p:bgPr>
        <a:solidFill>
          <a:schemeClr val="accent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19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457200" y="685800"/>
            <a:ext cx="13716000" cy="1143000"/>
          </a:xfrm>
        </p:spPr>
        <p:txBody>
          <a:bodyPr/>
          <a:lstStyle/>
          <a:p>
            <a:r>
              <a:rPr lang="en-US" dirty="0"/>
              <a:t>Contents</a:t>
            </a:r>
          </a:p>
        </p:txBody>
      </p:sp>
      <p:sp>
        <p:nvSpPr>
          <p:cNvPr id="12" name="Content Placeholder 2"/>
          <p:cNvSpPr>
            <a:spLocks noGrp="1"/>
          </p:cNvSpPr>
          <p:nvPr>
            <p:ph idx="4294967295"/>
          </p:nvPr>
        </p:nvSpPr>
        <p:spPr>
          <a:xfrm>
            <a:off x="457200" y="2057400"/>
            <a:ext cx="6583680" cy="5257800"/>
          </a:xfrm>
        </p:spPr>
        <p:txBody>
          <a:bodyPr tIns="0"/>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3" name="Content Placeholder 3"/>
          <p:cNvSpPr>
            <a:spLocks noGrp="1"/>
          </p:cNvSpPr>
          <p:nvPr>
            <p:ph idx="4294967295"/>
          </p:nvPr>
        </p:nvSpPr>
        <p:spPr>
          <a:xfrm>
            <a:off x="7589520" y="2057400"/>
            <a:ext cx="6583680" cy="5257800"/>
          </a:xfrm>
        </p:spPr>
        <p:txBody>
          <a:bodyPr tIns="0"/>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of Contents 3">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a:t>
              </a:r>
              <a:r>
                <a:rPr lang="en-US" sz="400" b="0" i="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2018 IBM Corporation</a:t>
              </a:r>
              <a:r>
                <a:rPr lang="en-US" sz="799" b="0" i="0" baseline="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2">
                      <a:lumMod val="25000"/>
                    </a:schemeClr>
                  </a:solidFill>
                  <a:latin typeface="IBM Plex Sans" charset="0"/>
                  <a:ea typeface="IBM Plex Sans" charset="0"/>
                  <a:cs typeface="IBM Plex Sans" charset="0"/>
                </a:rPr>
                <a:t> </a:t>
              </a:r>
              <a:fld id="{7C9968D1-C8E5-4FE3-AED4-7D4518C301B3}" type="datetime3">
                <a:rPr lang="en-US" sz="799"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19 August 2020</a:t>
              </a:fld>
              <a:endParaRPr lang="en-US" sz="7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IBM Plex Sans" charset="0"/>
                <a:ea typeface="IBM Plex Sans" charset="0"/>
                <a:cs typeface="IBM Plex Sans" charset="0"/>
              </a:rPr>
              <a:pPr algn="l"/>
              <a:t>‹#›</a:t>
            </a:fld>
            <a:endParaRPr lang="en-US" sz="800" b="0" i="0" dirty="0">
              <a:solidFill>
                <a:schemeClr val="tx2">
                  <a:lumMod val="25000"/>
                </a:schemeClr>
              </a:solidFill>
              <a:latin typeface="IBM Plex Sans" charset="0"/>
              <a:ea typeface="IBM Plex Sans" charset="0"/>
              <a:cs typeface="IBM Plex Sans" charset="0"/>
            </a:endParaRPr>
          </a:p>
        </p:txBody>
      </p:sp>
      <p:sp>
        <p:nvSpPr>
          <p:cNvPr id="15" name="Title 1"/>
          <p:cNvSpPr>
            <a:spLocks noGrp="1"/>
          </p:cNvSpPr>
          <p:nvPr>
            <p:ph type="title"/>
          </p:nvPr>
        </p:nvSpPr>
        <p:spPr>
          <a:xfrm>
            <a:off x="457200" y="685800"/>
            <a:ext cx="13716000" cy="1143000"/>
          </a:xfrm>
        </p:spPr>
        <p:txBody>
          <a:bodyPr/>
          <a:lstStyle>
            <a:lvl1pPr>
              <a:defRPr>
                <a:solidFill>
                  <a:schemeClr val="tx2">
                    <a:lumMod val="25000"/>
                  </a:schemeClr>
                </a:solidFill>
              </a:defRPr>
            </a:lvl1pPr>
          </a:lstStyle>
          <a:p>
            <a:r>
              <a:rPr lang="en-US" dirty="0"/>
              <a:t>Contents</a:t>
            </a:r>
          </a:p>
        </p:txBody>
      </p:sp>
      <p:sp>
        <p:nvSpPr>
          <p:cNvPr id="16" name="Content Placeholder 2"/>
          <p:cNvSpPr>
            <a:spLocks noGrp="1"/>
          </p:cNvSpPr>
          <p:nvPr>
            <p:ph idx="4294967295"/>
          </p:nvPr>
        </p:nvSpPr>
        <p:spPr>
          <a:xfrm>
            <a:off x="457200" y="2057400"/>
            <a:ext cx="6583680" cy="5257800"/>
          </a:xfrm>
        </p:spPr>
        <p:txBody>
          <a:bodyPr tIns="0"/>
          <a:lstStyle>
            <a:lvl1pPr>
              <a:defRPr>
                <a:solidFill>
                  <a:schemeClr val="tx2">
                    <a:lumMod val="25000"/>
                  </a:schemeClr>
                </a:solidFill>
              </a:defRPr>
            </a:lvl1pPr>
          </a:lstStyle>
          <a:p>
            <a:pPr marL="5945188" indent="-5943600" algn="just">
              <a:spcBef>
                <a:spcPts val="0"/>
              </a:spcBef>
            </a:pPr>
            <a:r>
              <a:rPr lang="en-US" dirty="0">
                <a:solidFill>
                  <a:schemeClr val="accent2"/>
                </a:solidFill>
              </a:rPr>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dirty="0">
                <a:solidFill>
                  <a:schemeClr val="accent2"/>
                </a:solidFill>
              </a:rPr>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dirty="0">
                <a:solidFill>
                  <a:schemeClr val="accent2"/>
                </a:solidFill>
              </a:rPr>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7" name="Content Placeholder 3"/>
          <p:cNvSpPr>
            <a:spLocks noGrp="1"/>
          </p:cNvSpPr>
          <p:nvPr>
            <p:ph idx="4294967295"/>
          </p:nvPr>
        </p:nvSpPr>
        <p:spPr>
          <a:xfrm>
            <a:off x="7589520" y="2057400"/>
            <a:ext cx="6583680" cy="5257800"/>
          </a:xfrm>
        </p:spPr>
        <p:txBody>
          <a:bodyPr tIns="0"/>
          <a:lstStyle>
            <a:lvl1pPr>
              <a:defRPr>
                <a:solidFill>
                  <a:schemeClr val="tx2">
                    <a:lumMod val="25000"/>
                  </a:schemeClr>
                </a:solidFill>
              </a:defRPr>
            </a:lvl1pPr>
          </a:lstStyle>
          <a:p>
            <a:pPr marL="5945188" indent="-5943600" algn="just">
              <a:spcBef>
                <a:spcPts val="0"/>
              </a:spcBef>
            </a:pPr>
            <a:r>
              <a:rPr lang="en-US" dirty="0">
                <a:solidFill>
                  <a:schemeClr val="accent2"/>
                </a:solidFill>
              </a:rPr>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dirty="0">
                <a:solidFill>
                  <a:schemeClr val="accent2"/>
                </a:solidFill>
              </a:rPr>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26" name="Pictur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24560" y="7816175"/>
            <a:ext cx="570972" cy="230561"/>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19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19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19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pic>
        <p:nvPicPr>
          <p:cNvPr id="10" name="Picture Placeholder 4">
            <a:extLst>
              <a:ext uri="{FF2B5EF4-FFF2-40B4-BE49-F238E27FC236}">
                <a16:creationId xmlns:a16="http://schemas.microsoft.com/office/drawing/2014/main" id="{8FAEA4C7-4385-4683-980C-E6450E8FA01F}"/>
              </a:ext>
            </a:extLst>
          </p:cNvPr>
          <p:cNvPicPr>
            <a:picLocks noChangeAspect="1"/>
          </p:cNvPicPr>
          <p:nvPr userDrawn="1"/>
        </p:nvPicPr>
        <p:blipFill>
          <a:blip r:embed="rId3"/>
          <a:srcRect l="20391" r="20391"/>
          <a:stretch>
            <a:fillRect/>
          </a:stretch>
        </p:blipFill>
        <p:spPr>
          <a:xfrm>
            <a:off x="7315200" y="0"/>
            <a:ext cx="7315200" cy="8229600"/>
          </a:xfrm>
          <a:prstGeom prst="rect">
            <a:avLst/>
          </a:prstGeom>
        </p:spPr>
      </p:pic>
    </p:spTree>
    <p:extLst>
      <p:ext uri="{BB962C8B-B14F-4D97-AF65-F5344CB8AC3E}">
        <p14:creationId xmlns:p14="http://schemas.microsoft.com/office/powerpoint/2010/main" val="42861884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19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pic>
        <p:nvPicPr>
          <p:cNvPr id="11" name="Picture Placeholder 6">
            <a:extLst>
              <a:ext uri="{FF2B5EF4-FFF2-40B4-BE49-F238E27FC236}">
                <a16:creationId xmlns:a16="http://schemas.microsoft.com/office/drawing/2014/main" id="{FB38B704-03D9-4A5D-935E-35235B0984B1}"/>
              </a:ext>
            </a:extLst>
          </p:cNvPr>
          <p:cNvPicPr>
            <a:picLocks noChangeAspect="1"/>
          </p:cNvPicPr>
          <p:nvPr userDrawn="1"/>
        </p:nvPicPr>
        <p:blipFill>
          <a:blip r:embed="rId3"/>
          <a:srcRect l="20381" r="20381"/>
          <a:stretch>
            <a:fillRect/>
          </a:stretch>
        </p:blipFill>
        <p:spPr>
          <a:xfrm>
            <a:off x="7319356" y="0"/>
            <a:ext cx="7315200" cy="8229600"/>
          </a:xfrm>
          <a:prstGeom prst="rect">
            <a:avLst/>
          </a:prstGeom>
        </p:spPr>
      </p:pic>
    </p:spTree>
    <p:extLst>
      <p:ext uri="{BB962C8B-B14F-4D97-AF65-F5344CB8AC3E}">
        <p14:creationId xmlns:p14="http://schemas.microsoft.com/office/powerpoint/2010/main" val="1425742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large type">
    <p:spTree>
      <p:nvGrpSpPr>
        <p:cNvPr id="1" name=""/>
        <p:cNvGrpSpPr/>
        <p:nvPr/>
      </p:nvGrpSpPr>
      <p:grpSpPr>
        <a:xfrm>
          <a:off x="0" y="0"/>
          <a:ext cx="0" cy="0"/>
          <a:chOff x="0" y="0"/>
          <a:chExt cx="0" cy="0"/>
        </a:xfrm>
      </p:grpSpPr>
      <p:cxnSp>
        <p:nvCxnSpPr>
          <p:cNvPr id="4" name="Straight Connector 3"/>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2227" y="7541839"/>
            <a:ext cx="570973" cy="230561"/>
          </a:xfrm>
          <a:prstGeom prst="rect">
            <a:avLst/>
          </a:prstGeom>
        </p:spPr>
      </p:pic>
      <p:sp>
        <p:nvSpPr>
          <p:cNvPr id="11" name="Title 10"/>
          <p:cNvSpPr>
            <a:spLocks noGrp="1"/>
          </p:cNvSpPr>
          <p:nvPr>
            <p:ph type="title"/>
          </p:nvPr>
        </p:nvSpPr>
        <p:spPr>
          <a:xfrm>
            <a:off x="4114800" y="411480"/>
            <a:ext cx="10058400" cy="5760720"/>
          </a:xfrm>
        </p:spPr>
        <p:txBody>
          <a:bodyPr>
            <a:noAutofit/>
          </a:bodyPr>
          <a:lstStyle>
            <a:lvl1pPr>
              <a:defRPr sz="5400" b="1"/>
            </a:lvl1pPr>
          </a:lstStyle>
          <a:p>
            <a:r>
              <a:rPr lang="en-US" dirty="0"/>
              <a:t>Click to edit Master title style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19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pic>
        <p:nvPicPr>
          <p:cNvPr id="13" name="Picture Placeholder 17">
            <a:extLst>
              <a:ext uri="{FF2B5EF4-FFF2-40B4-BE49-F238E27FC236}">
                <a16:creationId xmlns:a16="http://schemas.microsoft.com/office/drawing/2014/main" id="{453C1FD1-2ECD-4465-A8A2-9373E1F0C0A1}"/>
              </a:ext>
            </a:extLst>
          </p:cNvPr>
          <p:cNvPicPr>
            <a:picLocks noChangeAspect="1"/>
          </p:cNvPicPr>
          <p:nvPr userDrawn="1"/>
        </p:nvPicPr>
        <p:blipFill>
          <a:blip r:embed="rId3"/>
          <a:srcRect l="24960" r="24960"/>
          <a:stretch>
            <a:fillRect/>
          </a:stretch>
        </p:blipFill>
        <p:spPr>
          <a:xfrm>
            <a:off x="7315200" y="0"/>
            <a:ext cx="7315200" cy="8229600"/>
          </a:xfrm>
          <a:prstGeom prst="rect">
            <a:avLst/>
          </a:prstGeom>
        </p:spPr>
      </p:pic>
    </p:spTree>
    <p:extLst>
      <p:ext uri="{BB962C8B-B14F-4D97-AF65-F5344CB8AC3E}">
        <p14:creationId xmlns:p14="http://schemas.microsoft.com/office/powerpoint/2010/main" val="22240493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a:t>
              </a:r>
              <a:r>
                <a:rPr lang="en-US" sz="400" b="0" i="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2018 IBM Corporation</a:t>
              </a:r>
              <a:r>
                <a:rPr lang="en-US" sz="799" b="0" i="0" baseline="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2">
                      <a:lumMod val="25000"/>
                    </a:schemeClr>
                  </a:solidFill>
                  <a:latin typeface="IBM Plex Sans" charset="0"/>
                  <a:ea typeface="IBM Plex Sans" charset="0"/>
                  <a:cs typeface="IBM Plex Sans" charset="0"/>
                </a:rPr>
                <a:t> </a:t>
              </a:r>
              <a:fld id="{7C9968D1-C8E5-4FE3-AED4-7D4518C301B3}" type="datetime3">
                <a:rPr lang="en-US" sz="799"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19 August 2020</a:t>
              </a:fld>
              <a:endParaRPr lang="en-US" sz="7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IBM Plex Sans" charset="0"/>
                <a:ea typeface="IBM Plex Sans" charset="0"/>
                <a:cs typeface="IBM Plex Sans" charset="0"/>
              </a:rPr>
              <a:pPr algn="l"/>
              <a:t>‹#›</a:t>
            </a:fld>
            <a:endParaRPr lang="en-US" sz="800" b="0" i="0" dirty="0">
              <a:solidFill>
                <a:schemeClr val="tx2">
                  <a:lumMod val="25000"/>
                </a:schemeClr>
              </a:solidFill>
              <a:latin typeface="IBM Plex Sans" charset="0"/>
              <a:ea typeface="IBM Plex Sans" charset="0"/>
              <a:cs typeface="IBM Plex Sans" charset="0"/>
            </a:endParaRPr>
          </a:p>
        </p:txBody>
      </p:sp>
      <p:sp>
        <p:nvSpPr>
          <p:cNvPr id="11" name="Picture Placeholder 4"/>
          <p:cNvSpPr>
            <a:spLocks noGrp="1"/>
          </p:cNvSpPr>
          <p:nvPr>
            <p:ph type="pic" sz="quarter" idx="10"/>
          </p:nvPr>
        </p:nvSpPr>
        <p:spPr>
          <a:xfrm>
            <a:off x="7315200" y="0"/>
            <a:ext cx="7315200" cy="8229600"/>
          </a:xfrm>
        </p:spPr>
        <p:txBody>
          <a:bodyPr/>
          <a:lstStyle>
            <a:lvl1pPr>
              <a:defRPr>
                <a:solidFill>
                  <a:schemeClr val="tx1"/>
                </a:solidFill>
                <a:latin typeface="IBM Plex Sans" charset="0"/>
                <a:ea typeface="IBM Plex Sans" charset="0"/>
                <a:cs typeface="IBM Plex Sans" charset="0"/>
              </a:defRPr>
            </a:lvl1pPr>
          </a:lstStyle>
          <a:p>
            <a:endParaRPr lang="en-US" dirty="0"/>
          </a:p>
        </p:txBody>
      </p:sp>
      <p:sp>
        <p:nvSpPr>
          <p:cNvPr id="12" name="Title 1"/>
          <p:cNvSpPr>
            <a:spLocks noGrp="1"/>
          </p:cNvSpPr>
          <p:nvPr>
            <p:ph type="title"/>
          </p:nvPr>
        </p:nvSpPr>
        <p:spPr>
          <a:xfrm>
            <a:off x="457200" y="685800"/>
            <a:ext cx="6629400" cy="5257800"/>
          </a:xfrm>
        </p:spPr>
        <p:txBody>
          <a:bodyPr>
            <a:noAutofit/>
          </a:bodyPr>
          <a:lstStyle>
            <a:lvl1pPr>
              <a:defRPr sz="5400" b="1">
                <a:solidFill>
                  <a:schemeClr val="accent2"/>
                </a:solidFill>
              </a:defRPr>
            </a:lvl1pPr>
          </a:lstStyle>
          <a:p>
            <a:r>
              <a:rPr lang="en-US" dirty="0"/>
              <a:t>Click to edit Master title style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24560" y="7816175"/>
            <a:ext cx="570972" cy="230561"/>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nd slide_dar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281928" y="3502152"/>
            <a:ext cx="2263140" cy="841248"/>
          </a:xfrm>
          <a:prstGeom prst="rect">
            <a:avLst/>
          </a:prstGeom>
        </p:spPr>
      </p:pic>
    </p:spTree>
    <p:extLst>
      <p:ext uri="{BB962C8B-B14F-4D97-AF65-F5344CB8AC3E}">
        <p14:creationId xmlns:p14="http://schemas.microsoft.com/office/powerpoint/2010/main" val="16176365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End slide_dark">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281928" y="3502152"/>
            <a:ext cx="2263140" cy="841248"/>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nd slide_light">
    <p:bg>
      <p:bgPr>
        <a:solidFill>
          <a:schemeClr val="bg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2690" y="3502152"/>
            <a:ext cx="2261616" cy="841248"/>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hasCustomPrompt="1"/>
          </p:nvPr>
        </p:nvSpPr>
        <p:spPr>
          <a:xfrm>
            <a:off x="457200" y="265176"/>
            <a:ext cx="6583680" cy="27432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Define Microservices</a:t>
            </a:r>
          </a:p>
        </p:txBody>
      </p:sp>
      <p:sp>
        <p:nvSpPr>
          <p:cNvPr id="24"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19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5"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19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3"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8"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10" name="Rectangle 9"/>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19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22"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_Title and Content">
    <p:bg>
      <p:bgPr>
        <a:solidFill>
          <a:schemeClr val="accent2"/>
        </a:solidFill>
        <a:effectLst/>
      </p:bgPr>
    </p:bg>
    <p:spTree>
      <p:nvGrpSpPr>
        <p:cNvPr id="1" name=""/>
        <p:cNvGrpSpPr/>
        <p:nvPr/>
      </p:nvGrpSpPr>
      <p:grpSpPr>
        <a:xfrm>
          <a:off x="0" y="0"/>
          <a:ext cx="0" cy="0"/>
          <a:chOff x="0" y="0"/>
          <a:chExt cx="0" cy="0"/>
        </a:xfrm>
      </p:grpSpPr>
      <p:sp>
        <p:nvSpPr>
          <p:cNvPr id="10" name="Rectangle 9"/>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19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9"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10" name="Rectangle 9"/>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19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21"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over_large type">
    <p:bg>
      <p:bgPr>
        <a:solidFill>
          <a:schemeClr val="accent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2227" y="7541839"/>
            <a:ext cx="570973" cy="230561"/>
          </a:xfrm>
          <a:prstGeom prst="rect">
            <a:avLst/>
          </a:prstGeom>
        </p:spPr>
      </p:pic>
      <p:sp>
        <p:nvSpPr>
          <p:cNvPr id="11" name="Title 10"/>
          <p:cNvSpPr>
            <a:spLocks noGrp="1"/>
          </p:cNvSpPr>
          <p:nvPr>
            <p:ph type="title"/>
          </p:nvPr>
        </p:nvSpPr>
        <p:spPr>
          <a:xfrm>
            <a:off x="4114800" y="411480"/>
            <a:ext cx="10058400" cy="5760720"/>
          </a:xfrm>
        </p:spPr>
        <p:txBody>
          <a:bodyPr>
            <a:noAutofit/>
          </a:bodyPr>
          <a:lstStyle>
            <a:lvl1pPr>
              <a:defRPr sz="5400" b="1"/>
            </a:lvl1pPr>
          </a:lstStyle>
          <a:p>
            <a:r>
              <a:rPr lang="en-US" dirty="0"/>
              <a:t>Click to edit Master title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10" name="Rectangle 9"/>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vert="horz" lIns="0" tIns="0" rIns="0" bIns="0" rtlCol="0" anchor="t">
            <a:noAutofit/>
          </a:bodyPr>
          <a:lstStyle>
            <a:lvl1pPr>
              <a:defRPr lang="en-US" sz="1600" dirty="0">
                <a:solidFill>
                  <a:schemeClr val="accent1"/>
                </a:solidFill>
              </a:defRPr>
            </a:lvl1pPr>
          </a:lstStyle>
          <a:p>
            <a:pPr lvl="0"/>
            <a:r>
              <a:rPr lang="en-US" dirty="0"/>
              <a:t>Click to edit Master text styles</a:t>
            </a:r>
          </a:p>
        </p:txBody>
      </p:sp>
      <p:sp>
        <p:nvSpPr>
          <p:cNvPr id="17"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19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2-3_Title and Content">
    <p:spTree>
      <p:nvGrpSpPr>
        <p:cNvPr id="1" name=""/>
        <p:cNvGrpSpPr/>
        <p:nvPr/>
      </p:nvGrpSpPr>
      <p:grpSpPr>
        <a:xfrm>
          <a:off x="0" y="0"/>
          <a:ext cx="0" cy="0"/>
          <a:chOff x="0" y="0"/>
          <a:chExt cx="0" cy="0"/>
        </a:xfrm>
      </p:grpSpPr>
      <p:sp>
        <p:nvSpPr>
          <p:cNvPr id="22" name="Rectangle 21"/>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10" name="Rectangle 9"/>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457200" y="7342632"/>
            <a:ext cx="662940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19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2971800" cy="36576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4" y="7818135"/>
            <a:ext cx="566118" cy="228601"/>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6"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6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2-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2-7_Title and Content">
    <p:spTree>
      <p:nvGrpSpPr>
        <p:cNvPr id="1" name=""/>
        <p:cNvGrpSpPr/>
        <p:nvPr/>
      </p:nvGrpSpPr>
      <p:grpSpPr>
        <a:xfrm>
          <a:off x="0" y="0"/>
          <a:ext cx="0" cy="0"/>
          <a:chOff x="0" y="0"/>
          <a:chExt cx="0" cy="0"/>
        </a:xfrm>
      </p:grpSpPr>
      <p:pic>
        <p:nvPicPr>
          <p:cNvPr id="9" name="Picture 28" descr="intro">
            <a:extLst>
              <a:ext uri="{FF2B5EF4-FFF2-40B4-BE49-F238E27FC236}">
                <a16:creationId xmlns:a16="http://schemas.microsoft.com/office/drawing/2014/main" id="{2F5479F8-80DE-45B3-A6AC-5939B071BA92}"/>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t="3211"/>
          <a:stretch/>
        </p:blipFill>
        <p:spPr bwMode="auto">
          <a:xfrm>
            <a:off x="-12700" y="0"/>
            <a:ext cx="3670300" cy="8229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7822157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2-7_Title and Content">
    <p:spTree>
      <p:nvGrpSpPr>
        <p:cNvPr id="1" name=""/>
        <p:cNvGrpSpPr/>
        <p:nvPr/>
      </p:nvGrpSpPr>
      <p:grpSpPr>
        <a:xfrm>
          <a:off x="0" y="0"/>
          <a:ext cx="0" cy="0"/>
          <a:chOff x="0" y="0"/>
          <a:chExt cx="0" cy="0"/>
        </a:xfrm>
      </p:grpSpPr>
      <p:pic>
        <p:nvPicPr>
          <p:cNvPr id="10" name="Picture 4">
            <a:extLst>
              <a:ext uri="{FF2B5EF4-FFF2-40B4-BE49-F238E27FC236}">
                <a16:creationId xmlns:a16="http://schemas.microsoft.com/office/drawing/2014/main" id="{9F02AE4F-ACDF-49FB-A346-3F468E450C8E}"/>
              </a:ext>
            </a:extLst>
          </p:cNvPr>
          <p:cNvPicPr>
            <a:picLocks noChangeAspect="1" noChangeArrowheads="1"/>
          </p:cNvPicPr>
          <p:nvPr userDrawn="1"/>
        </p:nvPicPr>
        <p:blipFill rotWithShape="1">
          <a:blip r:embed="rId2"/>
          <a:srcRect l="4861" r="27778"/>
          <a:stretch/>
        </p:blipFill>
        <p:spPr bwMode="auto">
          <a:xfrm>
            <a:off x="-17780" y="0"/>
            <a:ext cx="3695700" cy="8229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lumMod val="20000"/>
                    <a:lumOff val="8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104017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ver_large type">
    <p:bg>
      <p:bgPr>
        <a:solidFill>
          <a:schemeClr val="bg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365760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2228" y="7541839"/>
            <a:ext cx="570972" cy="230561"/>
          </a:xfrm>
          <a:prstGeom prst="rect">
            <a:avLst/>
          </a:prstGeom>
        </p:spPr>
      </p:pic>
      <p:sp>
        <p:nvSpPr>
          <p:cNvPr id="11" name="Title 10"/>
          <p:cNvSpPr>
            <a:spLocks noGrp="1"/>
          </p:cNvSpPr>
          <p:nvPr>
            <p:ph type="title"/>
          </p:nvPr>
        </p:nvSpPr>
        <p:spPr>
          <a:xfrm>
            <a:off x="4114800" y="411480"/>
            <a:ext cx="10058400" cy="5760720"/>
          </a:xfrm>
        </p:spPr>
        <p:txBody>
          <a:bodyPr>
            <a:noAutofit/>
          </a:bodyPr>
          <a:lstStyle>
            <a:lvl1pPr>
              <a:defRPr sz="5400" b="1">
                <a:solidFill>
                  <a:schemeClr val="tx1"/>
                </a:solidFill>
              </a:defRPr>
            </a:lvl1pPr>
          </a:lstStyle>
          <a:p>
            <a:r>
              <a:rPr lang="en-US" dirty="0"/>
              <a:t>Click to edit Master 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776472" y="7260336"/>
            <a:ext cx="2131024" cy="848562"/>
          </a:xfrm>
          <a:prstGeom prst="rect">
            <a:avLst/>
          </a:prstGeom>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8D001AD-E778-43D4-9696-D084D7BE194A}"/>
              </a:ext>
            </a:extLst>
          </p:cNvPr>
          <p:cNvPicPr>
            <a:picLocks noChangeAspect="1"/>
          </p:cNvPicPr>
          <p:nvPr userDrawn="1"/>
        </p:nvPicPr>
        <p:blipFill rotWithShape="1">
          <a:blip r:embed="rId2"/>
          <a:srcRect l="40305"/>
          <a:stretch/>
        </p:blipFill>
        <p:spPr>
          <a:xfrm>
            <a:off x="0" y="0"/>
            <a:ext cx="3677920" cy="8229600"/>
          </a:xfrm>
          <a:prstGeom prst="rect">
            <a:avLst/>
          </a:prstGeom>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4366815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2-7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D2DCE1B-BE9E-48D5-9A2D-5CCC61F8334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25467" r="24991"/>
          <a:stretch/>
        </p:blipFill>
        <p:spPr>
          <a:xfrm>
            <a:off x="-17780" y="17780"/>
            <a:ext cx="3695700" cy="8229600"/>
          </a:xfrm>
          <a:prstGeom prst="rect">
            <a:avLst/>
          </a:prstGeom>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91007164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DE7129-A45D-4310-A888-BC6AAA506CFF}"/>
              </a:ext>
            </a:extLst>
          </p:cNvPr>
          <p:cNvPicPr>
            <a:picLocks noChangeAspect="1"/>
          </p:cNvPicPr>
          <p:nvPr userDrawn="1"/>
        </p:nvPicPr>
        <p:blipFill rotWithShape="1">
          <a:blip r:embed="rId2"/>
          <a:srcRect r="33333"/>
          <a:stretch/>
        </p:blipFill>
        <p:spPr>
          <a:xfrm>
            <a:off x="0" y="3563"/>
            <a:ext cx="3657600" cy="8229600"/>
          </a:xfrm>
          <a:prstGeom prst="rect">
            <a:avLst/>
          </a:prstGeom>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0528198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_2-7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B773ED0-8306-4D2B-8768-F00D621039E2}"/>
              </a:ext>
            </a:extLst>
          </p:cNvPr>
          <p:cNvPicPr>
            <a:picLocks noChangeAspect="1"/>
          </p:cNvPicPr>
          <p:nvPr userDrawn="1"/>
        </p:nvPicPr>
        <p:blipFill rotWithShape="1">
          <a:blip r:embed="rId2"/>
          <a:srcRect l="24098" r="46079"/>
          <a:stretch/>
        </p:blipFill>
        <p:spPr>
          <a:xfrm>
            <a:off x="0" y="0"/>
            <a:ext cx="3677920" cy="8229600"/>
          </a:xfrm>
          <a:prstGeom prst="rect">
            <a:avLst/>
          </a:prstGeom>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40512709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2-7_Title and Conten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67C15EF-2633-4BF6-B329-28CD36862E1A}"/>
              </a:ext>
            </a:extLst>
          </p:cNvPr>
          <p:cNvGrpSpPr/>
          <p:nvPr userDrawn="1"/>
        </p:nvGrpSpPr>
        <p:grpSpPr>
          <a:xfrm>
            <a:off x="0" y="-12700"/>
            <a:ext cx="3670300" cy="8242300"/>
            <a:chOff x="0" y="-12700"/>
            <a:chExt cx="3670300" cy="8242300"/>
          </a:xfrm>
        </p:grpSpPr>
        <p:sp>
          <p:nvSpPr>
            <p:cNvPr id="11" name="Rectangle 10">
              <a:extLst>
                <a:ext uri="{FF2B5EF4-FFF2-40B4-BE49-F238E27FC236}">
                  <a16:creationId xmlns:a16="http://schemas.microsoft.com/office/drawing/2014/main" id="{12EA07CE-F20F-4263-B10A-0E73B1B00DF2}"/>
                </a:ext>
              </a:extLst>
            </p:cNvPr>
            <p:cNvSpPr/>
            <p:nvPr/>
          </p:nvSpPr>
          <p:spPr>
            <a:xfrm>
              <a:off x="0" y="-12700"/>
              <a:ext cx="3670300" cy="1627632"/>
            </a:xfrm>
            <a:prstGeom prst="rect">
              <a:avLst/>
            </a:prstGeom>
            <a:solidFill>
              <a:srgbClr val="0F11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pic>
          <p:nvPicPr>
            <p:cNvPr id="14" name="Picture 13">
              <a:extLst>
                <a:ext uri="{FF2B5EF4-FFF2-40B4-BE49-F238E27FC236}">
                  <a16:creationId xmlns:a16="http://schemas.microsoft.com/office/drawing/2014/main" id="{85B1F6E2-3850-45DB-A739-319BE1C94E57}"/>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19267" r="25842"/>
            <a:stretch/>
          </p:blipFill>
          <p:spPr>
            <a:xfrm>
              <a:off x="0" y="685800"/>
              <a:ext cx="3670300" cy="7543800"/>
            </a:xfrm>
            <a:prstGeom prst="rect">
              <a:avLst/>
            </a:prstGeom>
          </p:spPr>
        </p:pic>
      </p:grpSp>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0625930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_2-7_Title and Conten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53148C9-0BF1-45E4-AF88-C39B9DEAA1D6}"/>
              </a:ext>
            </a:extLst>
          </p:cNvPr>
          <p:cNvGrpSpPr/>
          <p:nvPr userDrawn="1"/>
        </p:nvGrpSpPr>
        <p:grpSpPr>
          <a:xfrm>
            <a:off x="0" y="0"/>
            <a:ext cx="3670300" cy="8255000"/>
            <a:chOff x="0" y="0"/>
            <a:chExt cx="3670300" cy="8255000"/>
          </a:xfrm>
        </p:grpSpPr>
        <p:pic>
          <p:nvPicPr>
            <p:cNvPr id="16" name="Picture 15">
              <a:extLst>
                <a:ext uri="{FF2B5EF4-FFF2-40B4-BE49-F238E27FC236}">
                  <a16:creationId xmlns:a16="http://schemas.microsoft.com/office/drawing/2014/main" id="{5E1D5A39-48CD-4FF0-88EE-389B805C0359}"/>
                </a:ext>
              </a:extLst>
            </p:cNvPr>
            <p:cNvPicPr>
              <a:picLocks noChangeAspect="1"/>
            </p:cNvPicPr>
            <p:nvPr/>
          </p:nvPicPr>
          <p:blipFill rotWithShape="1">
            <a:blip r:embed="rId2"/>
            <a:srcRect l="29685" r="29836"/>
            <a:stretch/>
          </p:blipFill>
          <p:spPr>
            <a:xfrm>
              <a:off x="0" y="2219960"/>
              <a:ext cx="3670300" cy="6035040"/>
            </a:xfrm>
            <a:prstGeom prst="rect">
              <a:avLst/>
            </a:prstGeom>
          </p:spPr>
        </p:pic>
        <p:sp>
          <p:nvSpPr>
            <p:cNvPr id="17" name="Rectangle 16">
              <a:extLst>
                <a:ext uri="{FF2B5EF4-FFF2-40B4-BE49-F238E27FC236}">
                  <a16:creationId xmlns:a16="http://schemas.microsoft.com/office/drawing/2014/main" id="{503E00E7-FA40-4CF7-BFBE-E853659D4C68}"/>
                </a:ext>
              </a:extLst>
            </p:cNvPr>
            <p:cNvSpPr/>
            <p:nvPr/>
          </p:nvSpPr>
          <p:spPr>
            <a:xfrm>
              <a:off x="0" y="0"/>
              <a:ext cx="3670300" cy="2651760"/>
            </a:xfrm>
            <a:prstGeom prst="rect">
              <a:avLst/>
            </a:prstGeom>
            <a:solidFill>
              <a:srgbClr val="6FB9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grpSp>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40418899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2-7_Titl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7B238DF-2EBA-46E8-A55B-34A79E184722}"/>
              </a:ext>
            </a:extLst>
          </p:cNvPr>
          <p:cNvPicPr>
            <a:picLocks noChangeAspect="1"/>
          </p:cNvPicPr>
          <p:nvPr userDrawn="1"/>
        </p:nvPicPr>
        <p:blipFill rotWithShape="1">
          <a:blip r:embed="rId2"/>
          <a:srcRect l="62766" r="7747"/>
          <a:stretch/>
        </p:blipFill>
        <p:spPr>
          <a:xfrm>
            <a:off x="0" y="0"/>
            <a:ext cx="3639967" cy="8229600"/>
          </a:xfrm>
          <a:prstGeom prst="rect">
            <a:avLst/>
          </a:prstGeom>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8420418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F941F0-6121-4C66-92E9-4A770A280E3B}"/>
              </a:ext>
            </a:extLst>
          </p:cNvPr>
          <p:cNvPicPr>
            <a:picLocks noChangeAspect="1"/>
          </p:cNvPicPr>
          <p:nvPr userDrawn="1"/>
        </p:nvPicPr>
        <p:blipFill rotWithShape="1">
          <a:blip r:embed="rId2"/>
          <a:srcRect r="45376"/>
          <a:stretch/>
        </p:blipFill>
        <p:spPr>
          <a:xfrm>
            <a:off x="0" y="0"/>
            <a:ext cx="3639967" cy="8229600"/>
          </a:xfrm>
          <a:prstGeom prst="rect">
            <a:avLst/>
          </a:prstGeom>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04394047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2-8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6" name="Rectangle 5"/>
          <p:cNvSpPr/>
          <p:nvPr userDrawn="1"/>
        </p:nvSpPr>
        <p:spPr>
          <a:xfrm flipH="1">
            <a:off x="0" y="127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6583680" cy="11430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19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25"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6"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ver_large typ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B76A83-5DD3-428B-8EB8-A972605B5D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97736" y="3019405"/>
            <a:ext cx="5086288" cy="3333790"/>
          </a:xfrm>
          <a:prstGeom prst="rect">
            <a:avLst/>
          </a:prstGeom>
        </p:spPr>
      </p:pic>
    </p:spTree>
    <p:extLst>
      <p:ext uri="{BB962C8B-B14F-4D97-AF65-F5344CB8AC3E}">
        <p14:creationId xmlns:p14="http://schemas.microsoft.com/office/powerpoint/2010/main" val="116107336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10_Title and Content">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tx1"/>
              </a:solidFill>
              <a:latin typeface="Arial Regular" charset="0"/>
            </a:endParaRPr>
          </a:p>
        </p:txBody>
      </p:sp>
      <p:sp>
        <p:nvSpPr>
          <p:cNvPr id="2" name="Title 1"/>
          <p:cNvSpPr>
            <a:spLocks noGrp="1"/>
          </p:cNvSpPr>
          <p:nvPr>
            <p:ph type="title"/>
          </p:nvPr>
        </p:nvSpPr>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tx1">
                    <a:alpha val="6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2018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19 August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2-10_Title and Content">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a:t>
              </a:r>
              <a:r>
                <a:rPr lang="en-US" sz="400" b="0" i="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2018 IBM Corporation</a:t>
              </a:r>
              <a:r>
                <a:rPr lang="en-US" sz="799" b="0" i="0" baseline="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solidFill>
                  <a:latin typeface="IBM Plex Sans" charset="0"/>
                  <a:ea typeface="IBM Plex Sans" charset="0"/>
                  <a:cs typeface="IBM Plex Sans" charset="0"/>
                </a:rPr>
                <a:t> </a:t>
              </a:r>
              <a:fld id="{7C9968D1-C8E5-4FE3-AED4-7D4518C301B3}" type="datetime3">
                <a:rPr lang="en-US" sz="799"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19 August 2020</a:t>
              </a:fld>
              <a:endParaRPr lang="en-US" sz="799"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2-10_Title and Content">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a:t>
              </a:r>
              <a:r>
                <a:rPr lang="en-US" sz="400" b="0" i="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2018 IBM Corporation</a:t>
              </a:r>
              <a:r>
                <a:rPr lang="en-US" sz="799" b="0" i="0" baseline="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solidFill>
                  <a:latin typeface="IBM Plex Sans" charset="0"/>
                  <a:ea typeface="IBM Plex Sans" charset="0"/>
                  <a:cs typeface="IBM Plex Sans" charset="0"/>
                </a:rPr>
                <a:t> </a:t>
              </a:r>
              <a:fld id="{7C9968D1-C8E5-4FE3-AED4-7D4518C301B3}" type="datetime3">
                <a:rPr lang="en-US" sz="799"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19 August 2020</a:t>
              </a:fld>
              <a:endParaRPr lang="en-US" sz="799"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0"/>
          </a:xfrm>
          <a:prstGeom prst="rect">
            <a:avLst/>
          </a:prstGeom>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2-10_Title and Content">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a:t>
              </a:r>
              <a:r>
                <a:rPr lang="en-US" sz="400" b="0" i="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2018 IBM Corporation</a:t>
              </a:r>
              <a:r>
                <a:rPr lang="en-US" sz="799" b="0" i="0" baseline="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solidFill>
                  <a:latin typeface="IBM Plex Sans" charset="0"/>
                  <a:ea typeface="IBM Plex Sans" charset="0"/>
                  <a:cs typeface="IBM Plex Sans" charset="0"/>
                </a:rPr>
                <a:t> </a:t>
              </a:r>
              <a:fld id="{7C9968D1-C8E5-4FE3-AED4-7D4518C301B3}" type="datetime3">
                <a:rPr lang="en-US" sz="799"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19 August 2020</a:t>
              </a:fld>
              <a:endParaRPr lang="en-US" sz="799"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0"/>
          </a:xfrm>
          <a:prstGeom prst="rect">
            <a:avLst/>
          </a:prstGeom>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2-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8" y="685800"/>
            <a:ext cx="13716000" cy="11430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19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19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8"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79638626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2-1_Title and Content">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19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454858" y="2057400"/>
            <a:ext cx="1371600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165164355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19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454858" y="2057400"/>
            <a:ext cx="1371600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8"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6384763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_full photo">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14630400" cy="8229600"/>
          </a:xfrm>
        </p:spPr>
        <p:txBody>
          <a:bodyPr/>
          <a:lstStyle/>
          <a:p>
            <a:endParaRPr lang="en-US" dirty="0"/>
          </a:p>
        </p:txBody>
      </p:sp>
      <p:sp>
        <p:nvSpPr>
          <p:cNvPr id="11" name="Title 10"/>
          <p:cNvSpPr>
            <a:spLocks noGrp="1"/>
          </p:cNvSpPr>
          <p:nvPr>
            <p:ph type="title"/>
          </p:nvPr>
        </p:nvSpPr>
        <p:spPr>
          <a:xfrm>
            <a:off x="4114800" y="411480"/>
            <a:ext cx="10058400" cy="3383280"/>
          </a:xfrm>
        </p:spPr>
        <p:txBody>
          <a:bodyPr>
            <a:noAutofit/>
          </a:bodyPr>
          <a:lstStyle>
            <a:lvl1pPr>
              <a:defRPr sz="5400" b="1">
                <a:latin typeface="IBM Plex Sans" panose="020B0503050000000000" pitchFamily="34" charset="0"/>
                <a:ea typeface="IBM Plex Sans" panose="020B0503050000000000" pitchFamily="34" charset="0"/>
                <a:cs typeface="Arial" charset="0"/>
              </a:defRPr>
            </a:lvl1pPr>
          </a:lstStyle>
          <a:p>
            <a:r>
              <a:rPr lang="en-US" dirty="0"/>
              <a:t>Click to edit Master title style</a:t>
            </a:r>
          </a:p>
        </p:txBody>
      </p:sp>
      <p:cxnSp>
        <p:nvCxnSpPr>
          <p:cNvPr id="4" name="Straight Connector 3"/>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97147" y="7541839"/>
            <a:ext cx="570973" cy="230561"/>
          </a:xfrm>
          <a:prstGeom prst="rect">
            <a:avLst/>
          </a:prstGeom>
        </p:spPr>
      </p:pic>
    </p:spTree>
    <p:extLst>
      <p:ext uri="{BB962C8B-B14F-4D97-AF65-F5344CB8AC3E}">
        <p14:creationId xmlns:p14="http://schemas.microsoft.com/office/powerpoint/2010/main" val="199115247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8342"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72329559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47316645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67"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_small type_dark">
    <p:spTree>
      <p:nvGrpSpPr>
        <p:cNvPr id="1" name=""/>
        <p:cNvGrpSpPr/>
        <p:nvPr/>
      </p:nvGrpSpPr>
      <p:grpSpPr>
        <a:xfrm>
          <a:off x="0" y="0"/>
          <a:ext cx="0" cy="0"/>
          <a:chOff x="0" y="0"/>
          <a:chExt cx="0" cy="0"/>
        </a:xfrm>
      </p:grpSpPr>
      <p:sp>
        <p:nvSpPr>
          <p:cNvPr id="11" name="Title 10"/>
          <p:cNvSpPr>
            <a:spLocks noGrp="1"/>
          </p:cNvSpPr>
          <p:nvPr>
            <p:ph type="title"/>
          </p:nvPr>
        </p:nvSpPr>
        <p:spPr>
          <a:xfrm>
            <a:off x="4114800" y="435811"/>
            <a:ext cx="9829800" cy="1188720"/>
          </a:xfrm>
        </p:spPr>
        <p:txBody>
          <a:bodyPr>
            <a:noAutofit/>
          </a:bodyPr>
          <a:lstStyle>
            <a:lvl1pPr marL="0" indent="0">
              <a:tabLst/>
              <a:defRPr sz="3600" b="1"/>
            </a:lvl1pPr>
          </a:lstStyle>
          <a:p>
            <a:r>
              <a:rPr lang="en-US" dirty="0"/>
              <a:t>Click to edit Master title style</a:t>
            </a:r>
          </a:p>
        </p:txBody>
      </p:sp>
      <p:cxnSp>
        <p:nvCxnSpPr>
          <p:cNvPr id="15" name="Straight Connector 14"/>
          <p:cNvCxnSpPr/>
          <p:nvPr userDrawn="1"/>
        </p:nvCxnSpPr>
        <p:spPr>
          <a:xfrm>
            <a:off x="18288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24560" y="7544257"/>
            <a:ext cx="570973" cy="230561"/>
          </a:xfrm>
          <a:prstGeom prst="rect">
            <a:avLst/>
          </a:prstGeom>
        </p:spPr>
      </p:pic>
      <p:cxnSp>
        <p:nvCxnSpPr>
          <p:cNvPr id="19" name="Straight Connector 18"/>
          <p:cNvCxnSpPr/>
          <p:nvPr userDrawn="1"/>
        </p:nvCxnSpPr>
        <p:spPr>
          <a:xfrm>
            <a:off x="5943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515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657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61864873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5"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2018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19 August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10972800" y="0"/>
            <a:ext cx="3657600" cy="82296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914400" y="7899655"/>
            <a:ext cx="2713350" cy="220571"/>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2018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19 August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ver_small type_dark">
    <p:bg>
      <p:bgPr>
        <a:solidFill>
          <a:schemeClr val="accent2"/>
        </a:solidFill>
        <a:effectLst/>
      </p:bgPr>
    </p:bg>
    <p:spTree>
      <p:nvGrpSpPr>
        <p:cNvPr id="1" name=""/>
        <p:cNvGrpSpPr/>
        <p:nvPr/>
      </p:nvGrpSpPr>
      <p:grpSpPr>
        <a:xfrm>
          <a:off x="0" y="0"/>
          <a:ext cx="0" cy="0"/>
          <a:chOff x="0" y="0"/>
          <a:chExt cx="0" cy="0"/>
        </a:xfrm>
      </p:grpSpPr>
      <p:cxnSp>
        <p:nvCxnSpPr>
          <p:cNvPr id="15" name="Straight Connector 14"/>
          <p:cNvCxnSpPr/>
          <p:nvPr userDrawn="1"/>
        </p:nvCxnSpPr>
        <p:spPr>
          <a:xfrm>
            <a:off x="18288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24560" y="7544257"/>
            <a:ext cx="570973" cy="230561"/>
          </a:xfrm>
          <a:prstGeom prst="rect">
            <a:avLst/>
          </a:prstGeom>
        </p:spPr>
      </p:pic>
      <p:cxnSp>
        <p:nvCxnSpPr>
          <p:cNvPr id="19" name="Straight Connector 18"/>
          <p:cNvCxnSpPr/>
          <p:nvPr userDrawn="1"/>
        </p:nvCxnSpPr>
        <p:spPr>
          <a:xfrm>
            <a:off x="5943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515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657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0" name="Title 10"/>
          <p:cNvSpPr>
            <a:spLocks noGrp="1"/>
          </p:cNvSpPr>
          <p:nvPr>
            <p:ph type="title"/>
          </p:nvPr>
        </p:nvSpPr>
        <p:spPr>
          <a:xfrm>
            <a:off x="4114800" y="435811"/>
            <a:ext cx="9829800" cy="1188720"/>
          </a:xfrm>
        </p:spPr>
        <p:txBody>
          <a:bodyPr>
            <a:noAutofit/>
          </a:bodyPr>
          <a:lstStyle>
            <a:lvl1pPr marL="0" indent="0">
              <a:tabLst/>
              <a:defRPr sz="3600" b="1"/>
            </a:lvl1pPr>
          </a:lstStyle>
          <a:p>
            <a:r>
              <a:rPr lang="en-US" dirty="0"/>
              <a:t>Click to edit Master title style</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5" y="7818135"/>
            <a:ext cx="566116"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4" y="7818135"/>
            <a:ext cx="566118" cy="2286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5" y="7818135"/>
            <a:ext cx="566116" cy="228600"/>
          </a:xfrm>
          <a:prstGeom prst="rect">
            <a:avLst/>
          </a:prstGeom>
        </p:spPr>
      </p:pic>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1_Title and Content">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4114800"/>
            <a:ext cx="3657600" cy="4114800"/>
          </a:xfrm>
          <a:prstGeom prst="rect">
            <a:avLst/>
          </a:prstGeom>
          <a:solidFill>
            <a:schemeClr val="bg2"/>
          </a:solidFill>
        </p:spPr>
        <p:txBody>
          <a:bodyPr lIns="4572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7315200" cy="4114800"/>
          </a:xfrm>
          <a:prstGeom prst="rect">
            <a:avLst/>
          </a:prstGeom>
          <a:solidFill>
            <a:schemeClr val="accent2"/>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b="0" i="0" dirty="0">
              <a:latin typeface="Arial Regular" charset="0"/>
            </a:endParaRPr>
          </a:p>
        </p:txBody>
      </p:sp>
      <p:sp>
        <p:nvSpPr>
          <p:cNvPr id="2" name="Title 1"/>
          <p:cNvSpPr>
            <a:spLocks noGrp="1"/>
          </p:cNvSpPr>
          <p:nvPr>
            <p:ph type="title"/>
          </p:nvPr>
        </p:nvSpPr>
        <p:spPr>
          <a:xfrm>
            <a:off x="457200" y="685800"/>
            <a:ext cx="6583680" cy="2743200"/>
          </a:xfrm>
        </p:spPr>
        <p:txBody>
          <a:bodyPr>
            <a:noAutofit/>
          </a:bodyPr>
          <a:lstStyle>
            <a:lvl1pPr>
              <a:spcBef>
                <a:spcPts val="600"/>
              </a:spcBef>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lumMod val="40000"/>
                    <a:lumOff val="60000"/>
                  </a:schemeClr>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0"/>
            <a:ext cx="3657600" cy="4114800"/>
          </a:xfrm>
          <a:prstGeom prst="rect">
            <a:avLst/>
          </a:prstGeom>
          <a:no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chemeClr val="bg2"/>
          </a:solidFill>
        </p:spPr>
        <p:txBody>
          <a:bodyPr lIns="2286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10972800" y="4114800"/>
            <a:ext cx="3657600" cy="4114800"/>
          </a:xfrm>
          <a:prstGeom prst="rect">
            <a:avLst/>
          </a:prstGeom>
          <a:solidFill>
            <a:schemeClr val="tx1"/>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sp>
        <p:nvSpPr>
          <p:cNvPr id="19" name="Content Placeholder 9"/>
          <p:cNvSpPr>
            <a:spLocks noGrp="1"/>
          </p:cNvSpPr>
          <p:nvPr>
            <p:ph sz="quarter" idx="19"/>
          </p:nvPr>
        </p:nvSpPr>
        <p:spPr>
          <a:xfrm>
            <a:off x="3657600" y="4114800"/>
            <a:ext cx="3657600" cy="4114800"/>
          </a:xfrm>
          <a:prstGeom prst="rect">
            <a:avLst/>
          </a:prstGeom>
          <a:no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21" name="Content Placeholder 7"/>
          <p:cNvSpPr>
            <a:spLocks noGrp="1"/>
          </p:cNvSpPr>
          <p:nvPr>
            <p:ph sz="quarter" idx="20"/>
          </p:nvPr>
        </p:nvSpPr>
        <p:spPr>
          <a:xfrm>
            <a:off x="7315200" y="4114800"/>
            <a:ext cx="3657600" cy="4114800"/>
          </a:xfrm>
          <a:prstGeom prst="rect">
            <a:avLst/>
          </a:prstGeom>
          <a:solidFill>
            <a:schemeClr val="bg2"/>
          </a:solidFill>
        </p:spPr>
        <p:txBody>
          <a:bodyPr lIns="2286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67FDFA15-57B0-7C48-8E19-F699BF4505B1}" type="slidenum">
              <a:rPr lang="en-US" sz="800" b="0" i="0" smtClean="0">
                <a:solidFill>
                  <a:schemeClr val="tx1"/>
                </a:solidFill>
                <a:latin typeface="IBM Plex Sans" charset="0"/>
                <a:ea typeface="IBM Plex Sans" charset="0"/>
                <a:cs typeface="IBM Plex Sans" charset="0"/>
              </a:rPr>
              <a:t>‹#›</a:t>
            </a:fld>
            <a:endParaRPr lang="en-US" sz="800" b="0" i="0" dirty="0">
              <a:solidFill>
                <a:schemeClr val="tx1"/>
              </a:solidFill>
              <a:latin typeface="IBM Plex Sans" charset="0"/>
              <a:ea typeface="IBM Plex Sans" charset="0"/>
              <a:cs typeface="IBM Plex Sans" charset="0"/>
            </a:endParaRPr>
          </a:p>
        </p:txBody>
      </p:sp>
      <p:sp>
        <p:nvSpPr>
          <p:cNvPr id="20" name="Text Placeholder 23"/>
          <p:cNvSpPr>
            <a:spLocks noGrp="1"/>
          </p:cNvSpPr>
          <p:nvPr>
            <p:ph type="body" sz="quarter" idx="21" hasCustomPrompt="1"/>
          </p:nvPr>
        </p:nvSpPr>
        <p:spPr>
          <a:xfrm>
            <a:off x="457200" y="7342632"/>
            <a:ext cx="3017520" cy="457200"/>
          </a:xfrm>
          <a:prstGeom prst="rect">
            <a:avLst/>
          </a:prstGeom>
        </p:spPr>
        <p:txBody>
          <a:bodyPr lIns="0" tIns="0" rIns="0" bIns="0" anchor="b"/>
          <a:lstStyle>
            <a:lvl1pPr>
              <a:defRPr lang="en-US" sz="800" dirty="0" smtClean="0">
                <a:solidFill>
                  <a:schemeClr val="tx1">
                    <a:alpha val="70000"/>
                  </a:schemeClr>
                </a:solidFill>
                <a:latin typeface="IBM Plex Sans" charset="0"/>
                <a:ea typeface="IBM Plex Sans" charset="0"/>
                <a:cs typeface="IBM Plex Sans" charset="0"/>
              </a:defRPr>
            </a:lvl1pPr>
          </a:lstStyle>
          <a:p>
            <a:pPr marL="0" lvl="0">
              <a:tabLst/>
            </a:pPr>
            <a:r>
              <a:rPr lang="en-US" dirty="0"/>
              <a:t>Source: Edit source here</a:t>
            </a:r>
          </a:p>
        </p:txBody>
      </p:sp>
      <p:grpSp>
        <p:nvGrpSpPr>
          <p:cNvPr id="17" name="Group 16"/>
          <p:cNvGrpSpPr/>
          <p:nvPr userDrawn="1"/>
        </p:nvGrpSpPr>
        <p:grpSpPr>
          <a:xfrm>
            <a:off x="914400" y="7899655"/>
            <a:ext cx="2713350" cy="220571"/>
            <a:chOff x="914400" y="7899655"/>
            <a:chExt cx="2713350" cy="220571"/>
          </a:xfrm>
        </p:grpSpPr>
        <p:sp>
          <p:nvSpPr>
            <p:cNvPr id="18"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2018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23"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19 August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24"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85798"/>
            <a:ext cx="6583680" cy="6629400"/>
          </a:xfrm>
        </p:spPr>
        <p:txBody>
          <a:bodyPr>
            <a:noAutofit/>
          </a:bodyPr>
          <a:lstStyle>
            <a:lvl1pPr>
              <a:spcBef>
                <a:spcPts val="600"/>
              </a:spcBef>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0"/>
            <a:ext cx="3657600" cy="4114800"/>
          </a:xfrm>
          <a:prstGeom prst="rect">
            <a:avLst/>
          </a:prstGeom>
          <a:solidFill>
            <a:schemeClr val="tx2">
              <a:lumMod val="50000"/>
            </a:schemeClr>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chemeClr val="tx1"/>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7315200" y="4114800"/>
            <a:ext cx="7315200" cy="4114800"/>
          </a:xfrm>
          <a:prstGeom prst="rect">
            <a:avLst/>
          </a:prstGeom>
          <a:solidFill>
            <a:schemeClr val="accent3"/>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sp>
        <p:nvSpPr>
          <p:cNvPr id="19" name="Text Placeholder 23"/>
          <p:cNvSpPr>
            <a:spLocks noGrp="1"/>
          </p:cNvSpPr>
          <p:nvPr>
            <p:ph type="body" sz="quarter" idx="14"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3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666972"/>
            <a:ext cx="6583680" cy="6629400"/>
          </a:xfrm>
        </p:spPr>
        <p:txBody>
          <a:bodyPr>
            <a:noAutofit/>
          </a:bodyPr>
          <a:lstStyle>
            <a:lvl1pPr>
              <a:spcBef>
                <a:spcPts val="600"/>
              </a:spcBef>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4087906"/>
            <a:ext cx="3657600" cy="4160520"/>
          </a:xfrm>
          <a:prstGeom prst="rect">
            <a:avLst/>
          </a:prstGeom>
          <a:solidFill>
            <a:schemeClr val="tx1"/>
          </a:solidFill>
          <a:ln>
            <a:noFill/>
          </a:ln>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4087906"/>
            <a:ext cx="3657600" cy="4160520"/>
          </a:xfrm>
          <a:prstGeom prst="rect">
            <a:avLst/>
          </a:prstGeom>
          <a:solidFill>
            <a:schemeClr val="bg2"/>
          </a:solidFill>
          <a:ln>
            <a:noFill/>
          </a:ln>
        </p:spPr>
        <p:txBody>
          <a:bodyPr lIns="2286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7315200" y="-16880"/>
            <a:ext cx="7315200" cy="4114800"/>
          </a:xfrm>
          <a:prstGeom prst="rect">
            <a:avLst/>
          </a:prstGeom>
          <a:solidFill>
            <a:schemeClr val="accent2"/>
          </a:solidFill>
          <a:ln>
            <a:noFill/>
          </a:ln>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31520" y="7772400"/>
            <a:ext cx="1148181" cy="457200"/>
          </a:xfrm>
          <a:prstGeom prst="rect">
            <a:avLst/>
          </a:prstGeom>
        </p:spPr>
      </p:pic>
      <p:pic>
        <p:nvPicPr>
          <p:cNvPr id="21" name="Picture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12" y="7818143"/>
            <a:ext cx="566118" cy="228600"/>
          </a:xfrm>
          <a:prstGeom prst="rect">
            <a:avLst/>
          </a:prstGeom>
        </p:spPr>
      </p:pic>
      <p:sp>
        <p:nvSpPr>
          <p:cNvPr id="26" name="Text Placeholder 23"/>
          <p:cNvSpPr>
            <a:spLocks noGrp="1"/>
          </p:cNvSpPr>
          <p:nvPr>
            <p:ph type="body" sz="quarter" idx="14" hasCustomPrompt="1"/>
          </p:nvPr>
        </p:nvSpPr>
        <p:spPr>
          <a:xfrm>
            <a:off x="457200" y="7342632"/>
            <a:ext cx="6583680" cy="457200"/>
          </a:xfrm>
          <a:prstGeom prst="rect">
            <a:avLst/>
          </a:prstGeom>
        </p:spPr>
        <p:txBody>
          <a:bodyPr lIns="0" tIns="0" rIns="0" bIns="0" anchor="b"/>
          <a:lstStyle>
            <a:lvl1pPr marL="0" indent="0">
              <a:tabLst/>
              <a:defRPr sz="800" b="0" i="0">
                <a:solidFill>
                  <a:schemeClr val="tx1">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7" name="Group 16"/>
          <p:cNvGrpSpPr/>
          <p:nvPr userDrawn="1"/>
        </p:nvGrpSpPr>
        <p:grpSpPr>
          <a:xfrm>
            <a:off x="914400" y="7899655"/>
            <a:ext cx="2713350" cy="220571"/>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2018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19 August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4"/>
          </p:nvPr>
        </p:nvSpPr>
        <p:spPr>
          <a:xfrm>
            <a:off x="10973773"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3" name="Content Placeholder 2"/>
          <p:cNvSpPr>
            <a:spLocks noGrp="1"/>
          </p:cNvSpPr>
          <p:nvPr>
            <p:ph idx="1"/>
          </p:nvPr>
        </p:nvSpPr>
        <p:spPr>
          <a:xfrm>
            <a:off x="0" y="4114800"/>
            <a:ext cx="3657600" cy="4114800"/>
          </a:xfrm>
          <a:prstGeom prst="rect">
            <a:avLst/>
          </a:prstGeom>
        </p:spPr>
        <p:txBody>
          <a:bodyPr vert="horz" lIns="457200" tIns="228600" rIns="228600" bIns="0" rtlCol="0" anchor="t">
            <a:noAutofit/>
          </a:bodyPr>
          <a:lstStyle>
            <a:lvl1pPr>
              <a:defRPr lang="en-US" dirty="0" smtClean="0">
                <a:solidFill>
                  <a:schemeClr val="bg2"/>
                </a:solidFill>
                <a:latin typeface="IBM Plex Sans" charset="0"/>
                <a:ea typeface="IBM Plex Sans" charset="0"/>
                <a:cs typeface="IBM Plex Sans" charset="0"/>
              </a:defRPr>
            </a:lvl1pPr>
            <a:lvl2pPr>
              <a:defRPr lang="en-US" dirty="0" smtClean="0">
                <a:solidFill>
                  <a:schemeClr val="bg2"/>
                </a:solidFill>
                <a:latin typeface="IBM Plex Sans" charset="0"/>
                <a:ea typeface="IBM Plex Sans" charset="0"/>
                <a:cs typeface="IBM Plex Sans" charset="0"/>
              </a:defRPr>
            </a:lvl2pPr>
            <a:lvl3pPr>
              <a:defRPr lang="en-US" dirty="0" smtClean="0">
                <a:solidFill>
                  <a:schemeClr val="bg2"/>
                </a:solidFill>
                <a:latin typeface="IBM Plex Sans" charset="0"/>
                <a:ea typeface="IBM Plex Sans" charset="0"/>
                <a:cs typeface="IBM Plex Sans" charset="0"/>
              </a:defRPr>
            </a:lvl3pPr>
            <a:lvl4pPr>
              <a:defRPr lang="en-US" dirty="0" smtClean="0">
                <a:solidFill>
                  <a:schemeClr val="bg2"/>
                </a:solidFill>
                <a:latin typeface="IBM Plex Sans" charset="0"/>
                <a:ea typeface="IBM Plex Sans" charset="0"/>
                <a:cs typeface="IBM Plex Sans" charset="0"/>
              </a:defRPr>
            </a:lvl4pPr>
            <a:lvl5pPr>
              <a:defRPr lang="en-US" dirty="0">
                <a:solidFill>
                  <a:schemeClr val="bg2"/>
                </a:solidFill>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cxnSp>
        <p:nvCxnSpPr>
          <p:cNvPr id="24" name="Straight Connector 23"/>
          <p:cNvCxnSpPr/>
          <p:nvPr userDrawn="1"/>
        </p:nvCxnSpPr>
        <p:spPr>
          <a:xfrm>
            <a:off x="73152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09728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36576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userDrawn="1"/>
        </p:nvGrpSpPr>
        <p:grpSpPr>
          <a:xfrm>
            <a:off x="914400" y="7899655"/>
            <a:ext cx="2713350" cy="220571"/>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a:t>
              </a:r>
              <a:r>
                <a:rPr lang="en-US" sz="400" b="0" i="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2018 IBM Corporation</a:t>
              </a:r>
              <a:r>
                <a:rPr lang="en-US" sz="799" b="0" i="0" baseline="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 </a:t>
              </a:r>
            </a:p>
          </p:txBody>
        </p:sp>
        <p:sp>
          <p:nvSpPr>
            <p:cNvPr id="2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19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
        <p:nvSpPr>
          <p:cNvPr id="23"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2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4114800"/>
            <a:ext cx="3657600" cy="41148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4"/>
          </p:nvPr>
        </p:nvSpPr>
        <p:spPr>
          <a:xfrm>
            <a:off x="10973773" y="4114800"/>
            <a:ext cx="3657600" cy="4114800"/>
          </a:xfrm>
          <a:prstGeom prst="rect">
            <a:avLst/>
          </a:prstGeom>
          <a:solidFill>
            <a:schemeClr val="accent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3" name="Content Placeholder 2"/>
          <p:cNvSpPr>
            <a:spLocks noGrp="1"/>
          </p:cNvSpPr>
          <p:nvPr>
            <p:ph idx="1"/>
          </p:nvPr>
        </p:nvSpPr>
        <p:spPr>
          <a:xfrm>
            <a:off x="0" y="4114800"/>
            <a:ext cx="3657600" cy="4114800"/>
          </a:xfrm>
          <a:prstGeom prst="rect">
            <a:avLst/>
          </a:prstGeom>
          <a:solidFill>
            <a:schemeClr val="bg1"/>
          </a:solidFill>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4114800"/>
            <a:ext cx="3657600" cy="4114800"/>
          </a:xfrm>
          <a:prstGeom prst="rect">
            <a:avLst/>
          </a:prstGeom>
          <a:solidFill>
            <a:schemeClr val="accent3"/>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3"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ADBD9EFC-D117-B243-8A9E-F145B380E895}" type="slidenum">
              <a:rPr lang="en-US" sz="800" b="0" i="0" smtClean="0">
                <a:solidFill>
                  <a:schemeClr val="bg2"/>
                </a:solidFill>
                <a:latin typeface="IBM Plex Sans" charset="0"/>
                <a:ea typeface="IBM Plex Sans" charset="0"/>
                <a:cs typeface="IBM Plex Sans" charset="0"/>
              </a:rPr>
              <a:t>‹#›</a:t>
            </a:fld>
            <a:endParaRPr lang="en-US" sz="800"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2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grpSp>
        <p:nvGrpSpPr>
          <p:cNvPr id="31" name="Group 30"/>
          <p:cNvGrpSpPr/>
          <p:nvPr userDrawn="1"/>
        </p:nvGrpSpPr>
        <p:grpSpPr>
          <a:xfrm>
            <a:off x="914400" y="7899655"/>
            <a:ext cx="2713350" cy="220571"/>
            <a:chOff x="914400" y="7899655"/>
            <a:chExt cx="2713350" cy="220571"/>
          </a:xfrm>
        </p:grpSpPr>
        <p:sp>
          <p:nvSpPr>
            <p:cNvPr id="32"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a:t>
              </a:r>
              <a:r>
                <a:rPr lang="en-US" sz="400" b="0" i="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2018 IBM Corporation</a:t>
              </a:r>
              <a:r>
                <a:rPr lang="en-US" sz="799" b="0" i="0" baseline="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 </a:t>
              </a:r>
            </a:p>
          </p:txBody>
        </p:sp>
        <p:sp>
          <p:nvSpPr>
            <p:cNvPr id="33"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19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34"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5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2057400"/>
            <a:ext cx="3657600" cy="54864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4"/>
          </p:nvPr>
        </p:nvSpPr>
        <p:spPr>
          <a:xfrm>
            <a:off x="10973773" y="2057398"/>
            <a:ext cx="3657600" cy="54864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3" name="Content Placeholder 2"/>
          <p:cNvSpPr>
            <a:spLocks noGrp="1"/>
          </p:cNvSpPr>
          <p:nvPr>
            <p:ph idx="1"/>
          </p:nvPr>
        </p:nvSpPr>
        <p:spPr>
          <a:xfrm>
            <a:off x="0" y="2057398"/>
            <a:ext cx="3657600" cy="5486400"/>
          </a:xfrm>
          <a:prstGeom prst="rect">
            <a:avLst/>
          </a:prstGeom>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2057400"/>
            <a:ext cx="3657600" cy="54864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4" name="Rectangle 13"/>
          <p:cNvSpPr/>
          <p:nvPr userDrawn="1"/>
        </p:nvSpPr>
        <p:spPr>
          <a:xfrm>
            <a:off x="0" y="0"/>
            <a:ext cx="14630400" cy="20573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0" name="Straight Connector 9"/>
          <p:cNvCxnSpPr/>
          <p:nvPr userDrawn="1"/>
        </p:nvCxnSpPr>
        <p:spPr>
          <a:xfrm>
            <a:off x="73152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09728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6576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a:defRPr lang="en-US" sz="800" dirty="0" smtClean="0">
                <a:solidFill>
                  <a:schemeClr val="bg2">
                    <a:alpha val="70000"/>
                  </a:schemeClr>
                </a:solidFill>
                <a:latin typeface="IBM Plex Sans" charset="0"/>
                <a:ea typeface="IBM Plex Sans" charset="0"/>
                <a:cs typeface="IBM Plex Sans" charset="0"/>
              </a:defRPr>
            </a:lvl1pPr>
          </a:lstStyle>
          <a:p>
            <a:pPr marL="0" lvl="0">
              <a:tabLst/>
            </a:pPr>
            <a:r>
              <a:rPr lang="en-US" dirty="0"/>
              <a:t>Source: Edit source here</a:t>
            </a:r>
          </a:p>
        </p:txBody>
      </p:sp>
      <p:sp>
        <p:nvSpPr>
          <p:cNvPr id="19"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4-5_Title and Content">
    <p:bg>
      <p:bgPr>
        <a:solidFill>
          <a:schemeClr val="accent2"/>
        </a:solidFill>
        <a:effectLst/>
      </p:bgPr>
    </p:bg>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2057400"/>
            <a:ext cx="3657600" cy="54864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4"/>
          </p:nvPr>
        </p:nvSpPr>
        <p:spPr>
          <a:xfrm>
            <a:off x="10973773" y="2057398"/>
            <a:ext cx="3657600" cy="54864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3" name="Content Placeholder 2"/>
          <p:cNvSpPr>
            <a:spLocks noGrp="1"/>
          </p:cNvSpPr>
          <p:nvPr>
            <p:ph idx="1"/>
          </p:nvPr>
        </p:nvSpPr>
        <p:spPr>
          <a:xfrm>
            <a:off x="0" y="2057398"/>
            <a:ext cx="3657600" cy="5486400"/>
          </a:xfrm>
          <a:prstGeom prst="rect">
            <a:avLst/>
          </a:prstGeom>
          <a:solidFill>
            <a:schemeClr val="accent2"/>
          </a:solidFill>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2057400"/>
            <a:ext cx="3657600" cy="54864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4" name="Rectangle 13"/>
          <p:cNvSpPr/>
          <p:nvPr userDrawn="1"/>
        </p:nvSpPr>
        <p:spPr>
          <a:xfrm>
            <a:off x="0" y="0"/>
            <a:ext cx="14630400" cy="20573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0" name="Straight Connector 9"/>
          <p:cNvCxnSpPr/>
          <p:nvPr userDrawn="1"/>
        </p:nvCxnSpPr>
        <p:spPr>
          <a:xfrm>
            <a:off x="73152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09728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6576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19"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6_Title and Content">
    <p:spTree>
      <p:nvGrpSpPr>
        <p:cNvPr id="1" name=""/>
        <p:cNvGrpSpPr/>
        <p:nvPr/>
      </p:nvGrpSpPr>
      <p:grpSpPr>
        <a:xfrm>
          <a:off x="0" y="0"/>
          <a:ext cx="0" cy="0"/>
          <a:chOff x="0" y="0"/>
          <a:chExt cx="0" cy="0"/>
        </a:xfrm>
      </p:grpSpPr>
      <p:sp>
        <p:nvSpPr>
          <p:cNvPr id="13" name="Content Placeholder 2"/>
          <p:cNvSpPr>
            <a:spLocks noGrp="1"/>
          </p:cNvSpPr>
          <p:nvPr>
            <p:ph idx="13"/>
          </p:nvPr>
        </p:nvSpPr>
        <p:spPr>
          <a:xfrm>
            <a:off x="7315200" y="2"/>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4" name="Content Placeholder 2"/>
          <p:cNvSpPr>
            <a:spLocks noGrp="1"/>
          </p:cNvSpPr>
          <p:nvPr>
            <p:ph idx="14"/>
          </p:nvPr>
        </p:nvSpPr>
        <p:spPr>
          <a:xfrm>
            <a:off x="10973773" y="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2"/>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6" name="Content Placeholder 2"/>
          <p:cNvSpPr>
            <a:spLocks noGrp="1"/>
          </p:cNvSpPr>
          <p:nvPr>
            <p:ph idx="15"/>
          </p:nvPr>
        </p:nvSpPr>
        <p:spPr>
          <a:xfrm>
            <a:off x="73152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6"/>
          </p:nvPr>
        </p:nvSpPr>
        <p:spPr>
          <a:xfrm>
            <a:off x="10973773"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8" name="Content Placeholder 2"/>
          <p:cNvSpPr>
            <a:spLocks noGrp="1"/>
          </p:cNvSpPr>
          <p:nvPr>
            <p:ph idx="17"/>
          </p:nvPr>
        </p:nvSpPr>
        <p:spPr>
          <a:xfrm>
            <a:off x="36576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9" name="Straight Connector 18"/>
          <p:cNvCxnSpPr/>
          <p:nvPr userDrawn="1"/>
        </p:nvCxnSpPr>
        <p:spPr>
          <a:xfrm>
            <a:off x="73152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9728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09728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457200" y="7342632"/>
            <a:ext cx="301752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_small type_light">
    <p:bg>
      <p:bgPr>
        <a:solidFill>
          <a:schemeClr val="bg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2"/>
          </a:xfrm>
          <a:prstGeom prst="rect">
            <a:avLst/>
          </a:prstGeom>
          <a:ln>
            <a:noFill/>
          </a:ln>
        </p:spPr>
      </p:pic>
      <p:cxnSp>
        <p:nvCxnSpPr>
          <p:cNvPr id="15" name="Straight Connector 14"/>
          <p:cNvCxnSpPr/>
          <p:nvPr userDrawn="1"/>
        </p:nvCxnSpPr>
        <p:spPr>
          <a:xfrm>
            <a:off x="182880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24560" y="7544257"/>
            <a:ext cx="570972" cy="230561"/>
          </a:xfrm>
          <a:prstGeom prst="rect">
            <a:avLst/>
          </a:prstGeom>
        </p:spPr>
      </p:pic>
      <p:cxnSp>
        <p:nvCxnSpPr>
          <p:cNvPr id="12" name="Straight Connector 11"/>
          <p:cNvCxnSpPr/>
          <p:nvPr userDrawn="1"/>
        </p:nvCxnSpPr>
        <p:spPr>
          <a:xfrm>
            <a:off x="59436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05156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36576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itle 10"/>
          <p:cNvSpPr>
            <a:spLocks noGrp="1"/>
          </p:cNvSpPr>
          <p:nvPr>
            <p:ph type="title"/>
          </p:nvPr>
        </p:nvSpPr>
        <p:spPr>
          <a:xfrm>
            <a:off x="4114800" y="435811"/>
            <a:ext cx="9829800" cy="1188720"/>
          </a:xfrm>
        </p:spPr>
        <p:txBody>
          <a:bodyPr>
            <a:noAutofit/>
          </a:bodyPr>
          <a:lstStyle>
            <a:lvl1pPr marL="0" indent="0">
              <a:tabLst/>
              <a:defRPr sz="3600" b="1">
                <a:solidFill>
                  <a:schemeClr val="tx1"/>
                </a:solidFill>
              </a:defRPr>
            </a:lvl1pPr>
          </a:lstStyle>
          <a:p>
            <a:r>
              <a:rPr lang="en-US" dirty="0"/>
              <a:t>Click to edit Master title style</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4-6_Title and Content">
    <p:bg>
      <p:bgPr>
        <a:solidFill>
          <a:schemeClr val="accent2"/>
        </a:solidFill>
        <a:effectLst/>
      </p:bgPr>
    </p:bg>
    <p:spTree>
      <p:nvGrpSpPr>
        <p:cNvPr id="1" name=""/>
        <p:cNvGrpSpPr/>
        <p:nvPr/>
      </p:nvGrpSpPr>
      <p:grpSpPr>
        <a:xfrm>
          <a:off x="0" y="0"/>
          <a:ext cx="0" cy="0"/>
          <a:chOff x="0" y="0"/>
          <a:chExt cx="0" cy="0"/>
        </a:xfrm>
      </p:grpSpPr>
      <p:sp>
        <p:nvSpPr>
          <p:cNvPr id="13" name="Content Placeholder 2"/>
          <p:cNvSpPr>
            <a:spLocks noGrp="1"/>
          </p:cNvSpPr>
          <p:nvPr>
            <p:ph idx="13"/>
          </p:nvPr>
        </p:nvSpPr>
        <p:spPr>
          <a:xfrm>
            <a:off x="7315200" y="2"/>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4" name="Content Placeholder 2"/>
          <p:cNvSpPr>
            <a:spLocks noGrp="1"/>
          </p:cNvSpPr>
          <p:nvPr>
            <p:ph idx="14"/>
          </p:nvPr>
        </p:nvSpPr>
        <p:spPr>
          <a:xfrm>
            <a:off x="10973773" y="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2"/>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6" name="Content Placeholder 2"/>
          <p:cNvSpPr>
            <a:spLocks noGrp="1"/>
          </p:cNvSpPr>
          <p:nvPr>
            <p:ph idx="15"/>
          </p:nvPr>
        </p:nvSpPr>
        <p:spPr>
          <a:xfrm>
            <a:off x="7315200" y="411480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6"/>
          </p:nvPr>
        </p:nvSpPr>
        <p:spPr>
          <a:xfrm>
            <a:off x="10973773" y="411480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8" name="Content Placeholder 2"/>
          <p:cNvSpPr>
            <a:spLocks noGrp="1"/>
          </p:cNvSpPr>
          <p:nvPr>
            <p:ph idx="17"/>
          </p:nvPr>
        </p:nvSpPr>
        <p:spPr>
          <a:xfrm>
            <a:off x="3657600" y="411480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marL="0" indent="0">
              <a:tabLst/>
              <a:defRPr sz="1600" b="0" i="0">
                <a:solidFill>
                  <a:schemeClr val="accent1">
                    <a:lumMod val="40000"/>
                    <a:lumOff val="60000"/>
                  </a:schemeClr>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9" name="Straight Connector 18"/>
          <p:cNvCxnSpPr/>
          <p:nvPr userDrawn="1"/>
        </p:nvCxnSpPr>
        <p:spPr>
          <a:xfrm>
            <a:off x="73152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9728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09728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457200" y="7342632"/>
            <a:ext cx="301752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27"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a:defRPr lang="en-US" sz="1600" dirty="0">
                <a:solidFill>
                  <a:schemeClr val="accent1">
                    <a:lumMod val="40000"/>
                    <a:lumOff val="60000"/>
                  </a:schemeClr>
                </a:solidFill>
                <a:latin typeface="IBM Plex Sans" charset="0"/>
                <a:ea typeface="IBM Plex Sans" charset="0"/>
                <a:cs typeface="IBM Plex Sans" charset="0"/>
              </a:defRPr>
            </a:lvl1pPr>
          </a:lstStyle>
          <a:p>
            <a:pPr marL="0" lvl="0">
              <a:tabLst/>
            </a:pPr>
            <a:r>
              <a:rPr lang="en-US" dirty="0"/>
              <a:t>Click to edit Master text styles</a:t>
            </a:r>
          </a:p>
        </p:txBody>
      </p:sp>
      <p:sp>
        <p:nvSpPr>
          <p:cNvPr id="22" name="Content Placeholder 1"/>
          <p:cNvSpPr>
            <a:spLocks noGrp="1"/>
          </p:cNvSpPr>
          <p:nvPr>
            <p:ph idx="15" hasCustomPrompt="1"/>
          </p:nvPr>
        </p:nvSpPr>
        <p:spPr>
          <a:xfrm>
            <a:off x="7308848" y="2"/>
            <a:ext cx="3657600" cy="77723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3" name="Content Placeholder 2"/>
          <p:cNvSpPr>
            <a:spLocks noGrp="1"/>
          </p:cNvSpPr>
          <p:nvPr>
            <p:ph idx="16" hasCustomPrompt="1"/>
          </p:nvPr>
        </p:nvSpPr>
        <p:spPr>
          <a:xfrm>
            <a:off x="10967421" y="0"/>
            <a:ext cx="3657600" cy="77723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4" name="Content Placeholder 3"/>
          <p:cNvSpPr>
            <a:spLocks noGrp="1"/>
          </p:cNvSpPr>
          <p:nvPr>
            <p:ph idx="17" hasCustomPrompt="1"/>
          </p:nvPr>
        </p:nvSpPr>
        <p:spPr>
          <a:xfrm>
            <a:off x="3651248" y="2"/>
            <a:ext cx="3657600" cy="77723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5" name="Title 7"/>
          <p:cNvSpPr>
            <a:spLocks noGrp="1"/>
          </p:cNvSpPr>
          <p:nvPr>
            <p:ph type="title"/>
          </p:nvPr>
        </p:nvSpPr>
        <p:spPr>
          <a:xfrm>
            <a:off x="457200" y="2057400"/>
            <a:ext cx="2971800" cy="3657600"/>
          </a:xfrm>
        </p:spPr>
        <p:txBody>
          <a:bodyPr tIns="228600"/>
          <a:lstStyle/>
          <a:p>
            <a:endParaRPr lang="en-US" dirty="0"/>
          </a:p>
        </p:txBody>
      </p:sp>
      <p:cxnSp>
        <p:nvCxnSpPr>
          <p:cNvPr id="27" name="Straight Connector 26"/>
          <p:cNvCxnSpPr/>
          <p:nvPr userDrawn="1"/>
        </p:nvCxnSpPr>
        <p:spPr>
          <a:xfrm>
            <a:off x="73152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09728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3657600" y="411480"/>
            <a:ext cx="0" cy="73609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2" name="Text Placeholder 23"/>
          <p:cNvSpPr>
            <a:spLocks noGrp="1"/>
          </p:cNvSpPr>
          <p:nvPr>
            <p:ph type="body" sz="quarter" idx="18" hasCustomPrompt="1"/>
          </p:nvPr>
        </p:nvSpPr>
        <p:spPr>
          <a:xfrm>
            <a:off x="457200" y="7342632"/>
            <a:ext cx="301752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4_2-8_Title and Content">
    <p:bg>
      <p:bgPr>
        <a:solidFill>
          <a:schemeClr val="tx1"/>
        </a:solidFill>
        <a:effectLst/>
      </p:bgPr>
    </p:bg>
    <p:spTree>
      <p:nvGrpSpPr>
        <p:cNvPr id="1" name=""/>
        <p:cNvGrpSpPr/>
        <p:nvPr/>
      </p:nvGrpSpPr>
      <p:grpSpPr>
        <a:xfrm>
          <a:off x="0" y="0"/>
          <a:ext cx="0" cy="0"/>
          <a:chOff x="0" y="0"/>
          <a:chExt cx="0" cy="0"/>
        </a:xfrm>
      </p:grpSpPr>
      <p:sp>
        <p:nvSpPr>
          <p:cNvPr id="22" name="Content Placeholder 1"/>
          <p:cNvSpPr>
            <a:spLocks noGrp="1"/>
          </p:cNvSpPr>
          <p:nvPr>
            <p:ph idx="15" hasCustomPrompt="1"/>
          </p:nvPr>
        </p:nvSpPr>
        <p:spPr>
          <a:xfrm>
            <a:off x="7315200" y="2"/>
            <a:ext cx="3657600" cy="77723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3" name="Content Placeholder 2"/>
          <p:cNvSpPr>
            <a:spLocks noGrp="1"/>
          </p:cNvSpPr>
          <p:nvPr>
            <p:ph idx="16" hasCustomPrompt="1"/>
          </p:nvPr>
        </p:nvSpPr>
        <p:spPr>
          <a:xfrm>
            <a:off x="10973773" y="0"/>
            <a:ext cx="3657600" cy="77723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4" name="Content Placeholder 3"/>
          <p:cNvSpPr>
            <a:spLocks noGrp="1"/>
          </p:cNvSpPr>
          <p:nvPr>
            <p:ph idx="17" hasCustomPrompt="1"/>
          </p:nvPr>
        </p:nvSpPr>
        <p:spPr>
          <a:xfrm>
            <a:off x="3657600" y="2"/>
            <a:ext cx="3657600" cy="77723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cxnSp>
        <p:nvCxnSpPr>
          <p:cNvPr id="27" name="Straight Connector 26"/>
          <p:cNvCxnSpPr/>
          <p:nvPr userDrawn="1"/>
        </p:nvCxnSpPr>
        <p:spPr>
          <a:xfrm>
            <a:off x="73152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09728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3657600" y="411480"/>
            <a:ext cx="0" cy="73609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4" name="Content Placeholder 3"/>
          <p:cNvSpPr>
            <a:spLocks noGrp="1"/>
          </p:cNvSpPr>
          <p:nvPr>
            <p:ph idx="18"/>
          </p:nvPr>
        </p:nvSpPr>
        <p:spPr>
          <a:xfrm>
            <a:off x="-973" y="0"/>
            <a:ext cx="3657600" cy="8229600"/>
          </a:xfrm>
          <a:prstGeom prst="rect">
            <a:avLst/>
          </a:prstGeom>
          <a:noFill/>
        </p:spPr>
        <p:txBody>
          <a:bodyPr lIns="228600" tIns="228600" rIns="0" bIns="0"/>
          <a:lstStyle>
            <a:lvl1pPr>
              <a:defRPr>
                <a:latin typeface="IBM Plex Sans" panose="020B0503050000000000" pitchFamily="34" charset="0"/>
              </a:defRPr>
            </a:lvl1pPr>
          </a:lstStyle>
          <a:p>
            <a:endParaRPr lang="en-US" sz="7200" b="1" dirty="0"/>
          </a:p>
          <a:p>
            <a:endParaRPr lang="en-US" dirty="0"/>
          </a:p>
        </p:txBody>
      </p:sp>
      <p:sp>
        <p:nvSpPr>
          <p:cNvPr id="11"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a:defRPr sz="1600">
                <a:solidFill>
                  <a:schemeClr val="accent1"/>
                </a:solidFill>
                <a:latin typeface="IBM Plex Sans" panose="020B0503050000000000"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34" Type="http://schemas.openxmlformats.org/officeDocument/2006/relationships/theme" Target="../theme/theme2.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slideLayout" Target="../slideLayouts/slideLayout5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slideLayout" Target="../slideLayouts/slideLayout55.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8"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image" Target="../media/image3.png"/><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theme" Target="../theme/theme3.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image" Target="../media/image2.png"/><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theme" Target="../theme/theme4.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38150"/>
            <a:ext cx="6583680" cy="1143000"/>
          </a:xfrm>
          <a:prstGeom prst="rect">
            <a:avLst/>
          </a:prstGeom>
        </p:spPr>
        <p:txBody>
          <a:bodyPr vert="horz" lIns="0" tIns="0" rIns="0" bIns="0" rtlCol="0" anchor="t">
            <a:normAutofit/>
          </a:bodyPr>
          <a:lstStyle/>
          <a:p>
            <a:r>
              <a:rPr lang="en-US" dirty="0"/>
              <a:t>Click to edit Master title style</a:t>
            </a:r>
          </a:p>
        </p:txBody>
      </p:sp>
      <p:sp>
        <p:nvSpPr>
          <p:cNvPr id="3" name="Text Placeholder 2"/>
          <p:cNvSpPr>
            <a:spLocks noGrp="1"/>
          </p:cNvSpPr>
          <p:nvPr>
            <p:ph type="body" idx="1"/>
          </p:nvPr>
        </p:nvSpPr>
        <p:spPr>
          <a:xfrm>
            <a:off x="457200" y="2057400"/>
            <a:ext cx="6583680" cy="5486400"/>
          </a:xfrm>
          <a:prstGeom prst="rect">
            <a:avLst/>
          </a:prstGeom>
        </p:spPr>
        <p:txBody>
          <a:bodyPr vert="horz" lIns="0" tIns="228600" rIns="0" bIns="0" rtlCol="0" anchor="t">
            <a:noAutofit/>
          </a:bodyPr>
          <a:lstStyle/>
          <a:p>
            <a:pPr lvl="0"/>
            <a:r>
              <a:rPr lang="en-US" dirty="0"/>
              <a:t>Click to edit Master text styles</a:t>
            </a:r>
          </a:p>
        </p:txBody>
      </p:sp>
    </p:spTree>
    <p:extLst>
      <p:ext uri="{BB962C8B-B14F-4D97-AF65-F5344CB8AC3E}">
        <p14:creationId xmlns:p14="http://schemas.microsoft.com/office/powerpoint/2010/main" val="28075184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766" r:id="rId3"/>
    <p:sldLayoutId id="2147483754" r:id="rId4"/>
    <p:sldLayoutId id="2147483812" r:id="rId5"/>
    <p:sldLayoutId id="2147483681" r:id="rId6"/>
    <p:sldLayoutId id="2147483684" r:id="rId7"/>
    <p:sldLayoutId id="2147483767" r:id="rId8"/>
    <p:sldLayoutId id="2147483731" r:id="rId9"/>
    <p:sldLayoutId id="2147483757" r:id="rId10"/>
    <p:sldLayoutId id="2147483768" r:id="rId11"/>
    <p:sldLayoutId id="2147483758" r:id="rId12"/>
    <p:sldLayoutId id="2147483669" r:id="rId13"/>
    <p:sldLayoutId id="2147483769" r:id="rId14"/>
    <p:sldLayoutId id="2147483773" r:id="rId15"/>
    <p:sldLayoutId id="2147483771" r:id="rId16"/>
    <p:sldLayoutId id="2147483772" r:id="rId17"/>
    <p:sldLayoutId id="2147483802" r:id="rId18"/>
    <p:sldLayoutId id="2147483808" r:id="rId19"/>
    <p:sldLayoutId id="2147483809" r:id="rId20"/>
    <p:sldLayoutId id="2147483774" r:id="rId21"/>
    <p:sldLayoutId id="2147483730" r:id="rId22"/>
    <p:sldLayoutId id="2147483770" r:id="rId23"/>
    <p:sldLayoutId id="2147483752" r:id="rId24"/>
  </p:sldLayoutIdLst>
  <p:txStyles>
    <p:titleStyle>
      <a:lvl1pPr algn="l" defTabSz="1097280" rtl="0" eaLnBrk="1" latinLnBrk="0" hangingPunct="1">
        <a:lnSpc>
          <a:spcPct val="90000"/>
        </a:lnSpc>
        <a:spcBef>
          <a:spcPct val="0"/>
        </a:spcBef>
        <a:buNone/>
        <a:defRPr sz="3600" b="0" i="0" kern="1200">
          <a:solidFill>
            <a:schemeClr val="bg2"/>
          </a:solidFill>
          <a:latin typeface="IBM Plex Sans" panose="020B0503050000000000" pitchFamily="34" charset="0"/>
          <a:ea typeface="IBM Plex Sans" panose="020B0503050000000000" pitchFamily="34" charset="0"/>
          <a:cs typeface="Arial" charset="0"/>
        </a:defRPr>
      </a:lvl1pPr>
    </p:titleStyle>
    <p:bodyStyle>
      <a:lvl1pPr marL="0" indent="0" algn="l" defTabSz="1097280" rtl="0" eaLnBrk="1" latinLnBrk="0" hangingPunct="1">
        <a:lnSpc>
          <a:spcPct val="105000"/>
        </a:lnSpc>
        <a:spcBef>
          <a:spcPts val="600"/>
        </a:spcBef>
        <a:buFontTx/>
        <a:buNone/>
        <a:tabLst/>
        <a:defRPr lang="en-US" sz="2000" b="0" i="0" kern="1200" dirty="0" smtClean="0">
          <a:solidFill>
            <a:schemeClr val="bg2"/>
          </a:solidFill>
          <a:latin typeface="IBM Plex Sans" charset="0"/>
          <a:ea typeface="IBM Plex Sans" charset="0"/>
          <a:cs typeface="Arial" charset="0"/>
        </a:defRPr>
      </a:lvl1pPr>
      <a:lvl2pPr marL="228600" indent="-228600" algn="l" defTabSz="1097280" rtl="0" eaLnBrk="1" latinLnBrk="0" hangingPunct="1">
        <a:lnSpc>
          <a:spcPct val="105000"/>
        </a:lnSpc>
        <a:spcBef>
          <a:spcPts val="600"/>
        </a:spcBef>
        <a:buFont typeface="LucidaGrande" charset="0"/>
        <a:buChar char="-"/>
        <a:defRPr lang="en-US" sz="2000" b="0" i="0" kern="1200" dirty="0" smtClean="0">
          <a:solidFill>
            <a:schemeClr val="bg2"/>
          </a:solidFill>
          <a:latin typeface="IBM Plex Sans" charset="0"/>
          <a:ea typeface="IBM Plex Sans" charset="0"/>
          <a:cs typeface="Arial" charset="0"/>
        </a:defRPr>
      </a:lvl2pPr>
      <a:lvl3pPr marL="4572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bg2"/>
          </a:solidFill>
          <a:latin typeface="IBM Plex Sans" charset="0"/>
          <a:ea typeface="IBM Plex Sans" charset="0"/>
          <a:cs typeface="Arial" charset="0"/>
        </a:defRPr>
      </a:lvl3pPr>
      <a:lvl4pPr marL="685800" indent="-228600" algn="l" defTabSz="1097280" rtl="0" eaLnBrk="1" latinLnBrk="0" hangingPunct="1">
        <a:lnSpc>
          <a:spcPct val="105000"/>
        </a:lnSpc>
        <a:spcBef>
          <a:spcPts val="600"/>
        </a:spcBef>
        <a:buFont typeface=".AppleSystemUIFont" charset="-120"/>
        <a:buChar char="–"/>
        <a:defRPr lang="en-US" sz="2000" b="0" i="0" kern="1200" dirty="0" smtClean="0">
          <a:solidFill>
            <a:schemeClr val="bg2"/>
          </a:solidFill>
          <a:latin typeface="IBM Plex Sans" charset="0"/>
          <a:ea typeface="+mn-ea"/>
          <a:cs typeface="+mn-cs"/>
        </a:defRPr>
      </a:lvl4pPr>
      <a:lvl5pPr marL="914400" indent="-228600" algn="l" defTabSz="1097280" rtl="0" eaLnBrk="1" latinLnBrk="0" hangingPunct="1">
        <a:lnSpc>
          <a:spcPct val="105000"/>
        </a:lnSpc>
        <a:spcBef>
          <a:spcPts val="600"/>
        </a:spcBef>
        <a:buFont typeface="Arial" panose="020B0604020202020204" pitchFamily="34" charset="0"/>
        <a:buChar char="•"/>
        <a:defRPr lang="en-US" sz="2000" b="0" i="0" kern="1200" dirty="0">
          <a:solidFill>
            <a:schemeClr val="bg2"/>
          </a:solidFill>
          <a:latin typeface="IBM Plex Sans"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p:txBody>
      </p:sp>
      <p:grpSp>
        <p:nvGrpSpPr>
          <p:cNvPr id="8" name="Group 7"/>
          <p:cNvGrpSpPr/>
          <p:nvPr userDrawn="1"/>
        </p:nvGrpSpPr>
        <p:grpSpPr>
          <a:xfrm>
            <a:off x="914400" y="7899655"/>
            <a:ext cx="2621910" cy="220571"/>
            <a:chOff x="914400" y="7899655"/>
            <a:chExt cx="2621910" cy="220571"/>
          </a:xfrm>
        </p:grpSpPr>
        <p:sp>
          <p:nvSpPr>
            <p:cNvPr id="9"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0" name="Date Placeholder 2"/>
            <p:cNvSpPr txBox="1">
              <a:spLocks/>
            </p:cNvSpPr>
            <p:nvPr userDrawn="1"/>
          </p:nvSpPr>
          <p:spPr>
            <a:xfrm>
              <a:off x="2256150" y="7899655"/>
              <a:ext cx="128016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19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1"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876514636"/>
      </p:ext>
    </p:extLst>
  </p:cSld>
  <p:clrMap bg1="lt1" tx1="dk1" bg2="lt2" tx2="dk2" accent1="accent1" accent2="accent2" accent3="accent3" accent4="accent4" accent5="accent5" accent6="accent6" hlink="hlink" folHlink="folHlink"/>
  <p:sldLayoutIdLst>
    <p:sldLayoutId id="2147483686" r:id="rId1"/>
    <p:sldLayoutId id="2147483745" r:id="rId2"/>
    <p:sldLayoutId id="2147483733" r:id="rId3"/>
    <p:sldLayoutId id="2147483746" r:id="rId4"/>
    <p:sldLayoutId id="2147483776" r:id="rId5"/>
    <p:sldLayoutId id="2147483777" r:id="rId6"/>
    <p:sldLayoutId id="2147483781" r:id="rId7"/>
    <p:sldLayoutId id="2147483701" r:id="rId8"/>
    <p:sldLayoutId id="2147483751" r:id="rId9"/>
    <p:sldLayoutId id="2147483779" r:id="rId10"/>
    <p:sldLayoutId id="2147483702" r:id="rId11"/>
    <p:sldLayoutId id="2147483744" r:id="rId12"/>
    <p:sldLayoutId id="2147483759" r:id="rId13"/>
    <p:sldLayoutId id="2147483799" r:id="rId14"/>
    <p:sldLayoutId id="2147483800" r:id="rId15"/>
    <p:sldLayoutId id="2147483801" r:id="rId16"/>
    <p:sldLayoutId id="2147483803" r:id="rId17"/>
    <p:sldLayoutId id="2147483804" r:id="rId18"/>
    <p:sldLayoutId id="2147483805" r:id="rId19"/>
    <p:sldLayoutId id="2147483806" r:id="rId20"/>
    <p:sldLayoutId id="2147483807" r:id="rId21"/>
    <p:sldLayoutId id="2147483810" r:id="rId22"/>
    <p:sldLayoutId id="2147483811" r:id="rId23"/>
    <p:sldLayoutId id="2147483760" r:id="rId24"/>
    <p:sldLayoutId id="2147483687" r:id="rId25"/>
    <p:sldLayoutId id="2147483685" r:id="rId26"/>
    <p:sldLayoutId id="2147483783" r:id="rId27"/>
    <p:sldLayoutId id="2147483784" r:id="rId28"/>
    <p:sldLayoutId id="2147483785" r:id="rId29"/>
    <p:sldLayoutId id="2147483792" r:id="rId30"/>
    <p:sldLayoutId id="2147483798" r:id="rId31"/>
    <p:sldLayoutId id="2147483793" r:id="rId32"/>
    <p:sldLayoutId id="2147483794" r:id="rId33"/>
  </p:sldLayoutIdLst>
  <p:txStyles>
    <p:titleStyle>
      <a:lvl1pPr algn="l" defTabSz="1097280" rtl="0" eaLnBrk="1" latinLnBrk="0" hangingPunct="1">
        <a:lnSpc>
          <a:spcPct val="90000"/>
        </a:lnSpc>
        <a:spcBef>
          <a:spcPct val="0"/>
        </a:spcBef>
        <a:buNone/>
        <a:defRPr sz="3600" b="0" i="0" kern="1200">
          <a:solidFill>
            <a:schemeClr val="bg2"/>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bg2"/>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sz="2000" b="0" i="0" kern="1200">
          <a:solidFill>
            <a:schemeClr val="bg2"/>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sz="2000" b="0" i="0" kern="1200">
          <a:solidFill>
            <a:schemeClr val="bg2"/>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13606812" y="7818143"/>
            <a:ext cx="566118" cy="228600"/>
          </a:xfrm>
          <a:prstGeom prst="rect">
            <a:avLst/>
          </a:prstGeom>
        </p:spPr>
      </p:pic>
      <p:grpSp>
        <p:nvGrpSpPr>
          <p:cNvPr id="9" name="Group 8"/>
          <p:cNvGrpSpPr/>
          <p:nvPr userDrawn="1"/>
        </p:nvGrpSpPr>
        <p:grpSpPr>
          <a:xfrm>
            <a:off x="914400" y="7899655"/>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2018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19 August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319107196"/>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63" r:id="rId3"/>
    <p:sldLayoutId id="2147483764" r:id="rId4"/>
    <p:sldLayoutId id="2147483737" r:id="rId5"/>
    <p:sldLayoutId id="2147483761" r:id="rId6"/>
    <p:sldLayoutId id="2147483762" r:id="rId7"/>
    <p:sldLayoutId id="2147483791" r:id="rId8"/>
    <p:sldLayoutId id="2147483796" r:id="rId9"/>
    <p:sldLayoutId id="2147483795" r:id="rId10"/>
    <p:sldLayoutId id="2147483749" r:id="rId11"/>
    <p:sldLayoutId id="2147483747" r:id="rId12"/>
    <p:sldLayoutId id="2147483748" r:id="rId13"/>
    <p:sldLayoutId id="2147483797" r:id="rId14"/>
    <p:sldLayoutId id="2147483782" r:id="rId15"/>
    <p:sldLayoutId id="2147483739" r:id="rId16"/>
    <p:sldLayoutId id="2147483765" r:id="rId17"/>
    <p:sldLayoutId id="2147483775" r:id="rId18"/>
    <p:sldLayoutId id="2147483780" r:id="rId19"/>
    <p:sldLayoutId id="2147483743" r:id="rId20"/>
    <p:sldLayoutId id="2147483750" r:id="rId21"/>
    <p:sldLayoutId id="2147483753" r:id="rId22"/>
    <p:sldLayoutId id="2147483713" r:id="rId23"/>
    <p:sldLayoutId id="2147483714" r:id="rId24"/>
  </p:sldLayoutIdLst>
  <p:txStyles>
    <p:titleStyle>
      <a:lvl1pPr algn="l" defTabSz="1097280"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grpSp>
        <p:nvGrpSpPr>
          <p:cNvPr id="9" name="Group 8"/>
          <p:cNvGrpSpPr/>
          <p:nvPr userDrawn="1"/>
        </p:nvGrpSpPr>
        <p:grpSpPr>
          <a:xfrm>
            <a:off x="914400" y="7899655"/>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a:t>
              </a:r>
              <a:r>
                <a:rPr lang="en-US" sz="400" b="0" i="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2018 IBM Corporation</a:t>
              </a:r>
              <a:r>
                <a:rPr lang="en-US" sz="799" b="0" i="0" baseline="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 </a:t>
              </a:r>
            </a:p>
          </p:txBody>
        </p:sp>
        <p:sp>
          <p:nvSpPr>
            <p:cNvPr id="1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19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
        <p:nvSpPr>
          <p:cNvPr id="13"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1068972048"/>
      </p:ext>
    </p:extLst>
  </p:cSld>
  <p:clrMap bg1="lt1" tx1="dk1" bg2="lt2" tx2="dk2" accent1="accent1" accent2="accent2" accent3="accent3" accent4="accent4" accent5="accent5" accent6="accent6" hlink="hlink" folHlink="folHlink"/>
  <p:sldLayoutIdLst>
    <p:sldLayoutId id="2147483716" r:id="rId1"/>
    <p:sldLayoutId id="2147483724" r:id="rId2"/>
    <p:sldLayoutId id="2147483725" r:id="rId3"/>
    <p:sldLayoutId id="2147483729" r:id="rId4"/>
    <p:sldLayoutId id="2147483790" r:id="rId5"/>
    <p:sldLayoutId id="2147483728" r:id="rId6"/>
    <p:sldLayoutId id="2147483786" r:id="rId7"/>
    <p:sldLayoutId id="2147483721" r:id="rId8"/>
    <p:sldLayoutId id="2147483787" r:id="rId9"/>
    <p:sldLayoutId id="2147483788" r:id="rId10"/>
    <p:sldLayoutId id="2147483789" r:id="rId11"/>
  </p:sldLayoutIdLst>
  <p:txStyles>
    <p:titleStyle>
      <a:lvl1pPr algn="l" defTabSz="1097280" rtl="0" eaLnBrk="1" latinLnBrk="0" hangingPunct="1">
        <a:lnSpc>
          <a:spcPct val="90000"/>
        </a:lnSpc>
        <a:spcBef>
          <a:spcPct val="0"/>
        </a:spcBef>
        <a:buNone/>
        <a:defRPr sz="3600" b="0" i="0" kern="1200">
          <a:solidFill>
            <a:schemeClr val="bg2"/>
          </a:solidFill>
          <a:latin typeface="IBM Plex Sans" charset="0"/>
          <a:ea typeface="IBM Plex Sans" charset="0"/>
          <a:cs typeface="IBM Plex Sans" charset="0"/>
        </a:defRPr>
      </a:lvl1pPr>
    </p:titleStyle>
    <p:bodyStyle>
      <a:lvl1pPr marL="45720" indent="0" algn="l" defTabSz="1097280" rtl="0" eaLnBrk="1" latinLnBrk="0" hangingPunct="1">
        <a:lnSpc>
          <a:spcPct val="105000"/>
        </a:lnSpc>
        <a:spcBef>
          <a:spcPts val="1200"/>
        </a:spcBef>
        <a:buFontTx/>
        <a:buNone/>
        <a:defRPr sz="2000" b="0" i="0" kern="1200">
          <a:solidFill>
            <a:schemeClr val="bg2"/>
          </a:solidFill>
          <a:latin typeface="IBM Plex Sans Regular" charset="0"/>
          <a:ea typeface="+mn-ea"/>
          <a:cs typeface="+mn-cs"/>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bg2"/>
          </a:solidFill>
          <a:latin typeface="IBM Plex Sans Regular" charset="0"/>
          <a:ea typeface="+mn-ea"/>
          <a:cs typeface="+mn-cs"/>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bg2"/>
          </a:solidFill>
          <a:latin typeface="IBM Plex Sans Regular" charset="0"/>
          <a:ea typeface="+mn-ea"/>
          <a:cs typeface="+mn-cs"/>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bg2"/>
          </a:solidFill>
          <a:latin typeface="IBM Plex Sans Regular" charset="0"/>
          <a:ea typeface="+mn-ea"/>
          <a:cs typeface="+mn-cs"/>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bg2"/>
          </a:solidFill>
          <a:latin typeface="IBM Plex Sans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jp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6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6.xml"/></Relationships>
</file>

<file path=ppt/slides/_rels/slide1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7.xml"/></Relationships>
</file>

<file path=ppt/slides/_rels/slide17.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6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7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30.emf"/><Relationship Id="rId7" Type="http://schemas.openxmlformats.org/officeDocument/2006/relationships/image" Target="../media/image34.emf"/><Relationship Id="rId2" Type="http://schemas.openxmlformats.org/officeDocument/2006/relationships/image" Target="../media/image29.emf"/><Relationship Id="rId1" Type="http://schemas.openxmlformats.org/officeDocument/2006/relationships/slideLayout" Target="../slideLayouts/slideLayout66.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 Id="rId9" Type="http://schemas.openxmlformats.org/officeDocument/2006/relationships/image" Target="../media/image36.emf"/></Relationships>
</file>

<file path=ppt/slides/_rels/slide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a:extLst>
              <a:ext uri="{FF2B5EF4-FFF2-40B4-BE49-F238E27FC236}">
                <a16:creationId xmlns:a16="http://schemas.microsoft.com/office/drawing/2014/main" id="{965782D0-6FE8-49E8-87D6-0D3EFE775305}"/>
              </a:ext>
            </a:extLst>
          </p:cNvPr>
          <p:cNvPicPr>
            <a:picLocks noGrp="1" noChangeAspect="1"/>
          </p:cNvPicPr>
          <p:nvPr>
            <p:ph type="pic" sz="quarter" idx="10"/>
          </p:nvPr>
        </p:nvPicPr>
        <p:blipFill rotWithShape="1">
          <a:blip r:embed="rId2"/>
          <a:srcRect t="12500" b="30834"/>
          <a:stretch/>
        </p:blipFill>
        <p:spPr>
          <a:xfrm>
            <a:off x="0" y="2011680"/>
            <a:ext cx="14630400" cy="6217920"/>
          </a:xfrm>
        </p:spPr>
      </p:pic>
      <p:sp>
        <p:nvSpPr>
          <p:cNvPr id="3" name="Title 2"/>
          <p:cNvSpPr>
            <a:spLocks noGrp="1"/>
          </p:cNvSpPr>
          <p:nvPr>
            <p:ph type="title"/>
          </p:nvPr>
        </p:nvSpPr>
        <p:spPr>
          <a:xfrm>
            <a:off x="4114800" y="411480"/>
            <a:ext cx="10058400" cy="3383280"/>
          </a:xfrm>
        </p:spPr>
        <p:txBody>
          <a:bodyPr/>
          <a:lstStyle/>
          <a:p>
            <a:r>
              <a:rPr lang="en-US" dirty="0">
                <a:latin typeface="IBM Plex Sans" charset="0"/>
                <a:ea typeface="IBM Plex Sans" charset="0"/>
                <a:cs typeface="IBM Plex Sans" charset="0"/>
              </a:rPr>
              <a:t>Microservices Prerequisites</a:t>
            </a:r>
            <a:br>
              <a:rPr lang="en-US" sz="4000" b="0" dirty="0">
                <a:latin typeface="IBM Plex Sans" charset="0"/>
                <a:ea typeface="IBM Plex Sans" charset="0"/>
                <a:cs typeface="IBM Plex Sans" charset="0"/>
              </a:rPr>
            </a:br>
            <a:br>
              <a:rPr lang="en-US" sz="4000" b="0" dirty="0">
                <a:latin typeface="IBM Plex Sans" charset="0"/>
                <a:ea typeface="IBM Plex Sans" charset="0"/>
                <a:cs typeface="IBM Plex Sans" charset="0"/>
              </a:rPr>
            </a:br>
            <a:r>
              <a:rPr lang="en-US" sz="4000" b="0" dirty="0">
                <a:latin typeface="IBM Plex Sans" charset="0"/>
                <a:ea typeface="IBM Plex Sans" charset="0"/>
                <a:cs typeface="IBM Plex Sans" charset="0"/>
              </a:rPr>
              <a:t>Microservices Maturity Model and Assessment Framework</a:t>
            </a:r>
            <a:br>
              <a:rPr lang="en-US" sz="4000" b="0" dirty="0">
                <a:latin typeface="IBM Plex Sans" charset="0"/>
                <a:ea typeface="IBM Plex Sans" charset="0"/>
                <a:cs typeface="IBM Plex Sans" charset="0"/>
              </a:rPr>
            </a:br>
            <a:br>
              <a:rPr lang="en-US" sz="4000" b="0" dirty="0">
                <a:latin typeface="IBM Plex Sans" charset="0"/>
                <a:ea typeface="IBM Plex Sans" charset="0"/>
                <a:cs typeface="IBM Plex Sans" charset="0"/>
              </a:rPr>
            </a:br>
            <a:r>
              <a:rPr lang="en-US" sz="4000" b="0" dirty="0">
                <a:latin typeface="IBM Plex Sans" charset="0"/>
                <a:ea typeface="IBM Plex Sans" charset="0"/>
                <a:cs typeface="IBM Plex Sans" charset="0"/>
              </a:rPr>
              <a:t>Audience: All Roles</a:t>
            </a:r>
          </a:p>
        </p:txBody>
      </p:sp>
      <p:cxnSp>
        <p:nvCxnSpPr>
          <p:cNvPr id="5" name="Straight Connector 4"/>
          <p:cNvCxnSpPr/>
          <p:nvPr/>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06272" y="7544257"/>
            <a:ext cx="570973" cy="230561"/>
          </a:xfrm>
          <a:prstGeom prst="rect">
            <a:avLst/>
          </a:prstGeom>
        </p:spPr>
      </p:pic>
    </p:spTree>
    <p:extLst>
      <p:ext uri="{BB962C8B-B14F-4D97-AF65-F5344CB8AC3E}">
        <p14:creationId xmlns:p14="http://schemas.microsoft.com/office/powerpoint/2010/main" val="513526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3809EB-28E3-40AE-96A1-B30A1B5E4F74}"/>
              </a:ext>
            </a:extLst>
          </p:cNvPr>
          <p:cNvSpPr>
            <a:spLocks noGrp="1"/>
          </p:cNvSpPr>
          <p:nvPr>
            <p:ph type="body" sz="quarter" idx="11"/>
          </p:nvPr>
        </p:nvSpPr>
        <p:spPr/>
        <p:txBody>
          <a:bodyPr/>
          <a:lstStyle/>
          <a:p>
            <a:r>
              <a:rPr lang="en-IN" dirty="0"/>
              <a:t>Maturity Model</a:t>
            </a:r>
          </a:p>
        </p:txBody>
      </p:sp>
      <p:sp>
        <p:nvSpPr>
          <p:cNvPr id="5" name="Title 4">
            <a:extLst>
              <a:ext uri="{FF2B5EF4-FFF2-40B4-BE49-F238E27FC236}">
                <a16:creationId xmlns:a16="http://schemas.microsoft.com/office/drawing/2014/main" id="{4BFBA04C-412E-4127-8E14-FD11F4878175}"/>
              </a:ext>
            </a:extLst>
          </p:cNvPr>
          <p:cNvSpPr>
            <a:spLocks noGrp="1"/>
          </p:cNvSpPr>
          <p:nvPr>
            <p:ph type="title"/>
          </p:nvPr>
        </p:nvSpPr>
        <p:spPr>
          <a:xfrm>
            <a:off x="457200" y="685800"/>
            <a:ext cx="13716000" cy="1143000"/>
          </a:xfrm>
        </p:spPr>
        <p:txBody>
          <a:bodyPr/>
          <a:lstStyle/>
          <a:p>
            <a:r>
              <a:rPr lang="en-IN" dirty="0"/>
              <a:t>Maturity Model</a:t>
            </a:r>
          </a:p>
        </p:txBody>
      </p:sp>
      <p:pic>
        <p:nvPicPr>
          <p:cNvPr id="6" name="Picture 5">
            <a:extLst>
              <a:ext uri="{FF2B5EF4-FFF2-40B4-BE49-F238E27FC236}">
                <a16:creationId xmlns:a16="http://schemas.microsoft.com/office/drawing/2014/main" id="{002F4CFD-93BE-4173-8728-806D1189718B}"/>
              </a:ext>
            </a:extLst>
          </p:cNvPr>
          <p:cNvPicPr>
            <a:picLocks noChangeAspect="1"/>
          </p:cNvPicPr>
          <p:nvPr/>
        </p:nvPicPr>
        <p:blipFill>
          <a:blip r:embed="rId2"/>
          <a:stretch>
            <a:fillRect/>
          </a:stretch>
        </p:blipFill>
        <p:spPr>
          <a:xfrm>
            <a:off x="458315" y="2853597"/>
            <a:ext cx="6448925" cy="3752729"/>
          </a:xfrm>
          <a:prstGeom prst="rect">
            <a:avLst/>
          </a:prstGeom>
        </p:spPr>
      </p:pic>
      <p:pic>
        <p:nvPicPr>
          <p:cNvPr id="7" name="Picture 6">
            <a:extLst>
              <a:ext uri="{FF2B5EF4-FFF2-40B4-BE49-F238E27FC236}">
                <a16:creationId xmlns:a16="http://schemas.microsoft.com/office/drawing/2014/main" id="{63AA4270-103B-41DE-9E3F-3C2BA4E95572}"/>
              </a:ext>
            </a:extLst>
          </p:cNvPr>
          <p:cNvPicPr>
            <a:picLocks noChangeAspect="1"/>
          </p:cNvPicPr>
          <p:nvPr/>
        </p:nvPicPr>
        <p:blipFill>
          <a:blip r:embed="rId3"/>
          <a:stretch>
            <a:fillRect/>
          </a:stretch>
        </p:blipFill>
        <p:spPr>
          <a:xfrm>
            <a:off x="7498080" y="2057400"/>
            <a:ext cx="5866873" cy="6053847"/>
          </a:xfrm>
          <a:prstGeom prst="rect">
            <a:avLst/>
          </a:prstGeom>
        </p:spPr>
      </p:pic>
    </p:spTree>
    <p:extLst>
      <p:ext uri="{BB962C8B-B14F-4D97-AF65-F5344CB8AC3E}">
        <p14:creationId xmlns:p14="http://schemas.microsoft.com/office/powerpoint/2010/main" val="22789952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E9D41A-549D-4707-B990-E2C7E7C5E57A}"/>
              </a:ext>
            </a:extLst>
          </p:cNvPr>
          <p:cNvSpPr/>
          <p:nvPr/>
        </p:nvSpPr>
        <p:spPr>
          <a:xfrm>
            <a:off x="0" y="1280160"/>
            <a:ext cx="14630400" cy="8229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2" name="Text Placeholder 1">
            <a:extLst>
              <a:ext uri="{FF2B5EF4-FFF2-40B4-BE49-F238E27FC236}">
                <a16:creationId xmlns:a16="http://schemas.microsoft.com/office/drawing/2014/main" id="{0765C2CC-F07A-462D-8461-77F3395CA6F7}"/>
              </a:ext>
            </a:extLst>
          </p:cNvPr>
          <p:cNvSpPr>
            <a:spLocks noGrp="1"/>
          </p:cNvSpPr>
          <p:nvPr>
            <p:ph type="body" sz="quarter" idx="11"/>
          </p:nvPr>
        </p:nvSpPr>
        <p:spPr/>
        <p:txBody>
          <a:bodyPr/>
          <a:lstStyle/>
          <a:p>
            <a:r>
              <a:rPr lang="en-IN" dirty="0"/>
              <a:t>Maturity Model</a:t>
            </a:r>
          </a:p>
        </p:txBody>
      </p:sp>
      <p:sp>
        <p:nvSpPr>
          <p:cNvPr id="5" name="Title 4">
            <a:extLst>
              <a:ext uri="{FF2B5EF4-FFF2-40B4-BE49-F238E27FC236}">
                <a16:creationId xmlns:a16="http://schemas.microsoft.com/office/drawing/2014/main" id="{9D98AA15-4371-405A-B2C2-C21B95E2A185}"/>
              </a:ext>
            </a:extLst>
          </p:cNvPr>
          <p:cNvSpPr>
            <a:spLocks noGrp="1"/>
          </p:cNvSpPr>
          <p:nvPr>
            <p:ph type="title"/>
          </p:nvPr>
        </p:nvSpPr>
        <p:spPr/>
        <p:txBody>
          <a:bodyPr/>
          <a:lstStyle/>
          <a:p>
            <a:r>
              <a:rPr lang="en-IN" dirty="0"/>
              <a:t>Aspects of Microservices</a:t>
            </a:r>
          </a:p>
        </p:txBody>
      </p:sp>
      <p:graphicFrame>
        <p:nvGraphicFramePr>
          <p:cNvPr id="8" name="Table 7">
            <a:extLst>
              <a:ext uri="{FF2B5EF4-FFF2-40B4-BE49-F238E27FC236}">
                <a16:creationId xmlns:a16="http://schemas.microsoft.com/office/drawing/2014/main" id="{6CCA95F3-D43A-439D-B5EE-94ECCB846246}"/>
              </a:ext>
            </a:extLst>
          </p:cNvPr>
          <p:cNvGraphicFramePr>
            <a:graphicFrameLocks noGrp="1"/>
          </p:cNvGraphicFramePr>
          <p:nvPr>
            <p:extLst>
              <p:ext uri="{D42A27DB-BD31-4B8C-83A1-F6EECF244321}">
                <p14:modId xmlns:p14="http://schemas.microsoft.com/office/powerpoint/2010/main" val="4041661623"/>
              </p:ext>
            </p:extLst>
          </p:nvPr>
        </p:nvGraphicFramePr>
        <p:xfrm>
          <a:off x="116306" y="1442720"/>
          <a:ext cx="7013864" cy="6649720"/>
        </p:xfrm>
        <a:graphic>
          <a:graphicData uri="http://schemas.openxmlformats.org/drawingml/2006/table">
            <a:tbl>
              <a:tblPr firstRow="1" bandRow="1">
                <a:tableStyleId>{00A15C55-8517-42AA-B614-E9B94910E393}</a:tableStyleId>
              </a:tblPr>
              <a:tblGrid>
                <a:gridCol w="2853233">
                  <a:extLst>
                    <a:ext uri="{9D8B030D-6E8A-4147-A177-3AD203B41FA5}">
                      <a16:colId xmlns:a16="http://schemas.microsoft.com/office/drawing/2014/main" val="524632781"/>
                    </a:ext>
                  </a:extLst>
                </a:gridCol>
                <a:gridCol w="4160631">
                  <a:extLst>
                    <a:ext uri="{9D8B030D-6E8A-4147-A177-3AD203B41FA5}">
                      <a16:colId xmlns:a16="http://schemas.microsoft.com/office/drawing/2014/main" val="2606449068"/>
                    </a:ext>
                  </a:extLst>
                </a:gridCol>
              </a:tblGrid>
              <a:tr h="370840">
                <a:tc>
                  <a:txBody>
                    <a:bodyPr/>
                    <a:lstStyle/>
                    <a:p>
                      <a:r>
                        <a:rPr lang="en-IN" sz="1600" dirty="0">
                          <a:solidFill>
                            <a:schemeClr val="bg2"/>
                          </a:solidFill>
                          <a:latin typeface="IBM Plex Sans" panose="020B0503050203000203" pitchFamily="34" charset="0"/>
                        </a:rPr>
                        <a:t>Aspect</a:t>
                      </a:r>
                    </a:p>
                  </a:txBody>
                  <a:tcPr/>
                </a:tc>
                <a:tc>
                  <a:txBody>
                    <a:bodyPr/>
                    <a:lstStyle/>
                    <a:p>
                      <a:r>
                        <a:rPr lang="en-IN" sz="1600" dirty="0">
                          <a:solidFill>
                            <a:schemeClr val="bg2"/>
                          </a:solidFill>
                          <a:latin typeface="IBM Plex Sans" panose="020B0503050203000203" pitchFamily="34" charset="0"/>
                        </a:rPr>
                        <a:t>Scoring On</a:t>
                      </a:r>
                    </a:p>
                  </a:txBody>
                  <a:tcPr/>
                </a:tc>
                <a:extLst>
                  <a:ext uri="{0D108BD9-81ED-4DB2-BD59-A6C34878D82A}">
                    <a16:rowId xmlns:a16="http://schemas.microsoft.com/office/drawing/2014/main" val="3020199777"/>
                  </a:ext>
                </a:extLst>
              </a:tr>
              <a:tr h="370840">
                <a:tc>
                  <a:txBody>
                    <a:bodyPr/>
                    <a:lstStyle/>
                    <a:p>
                      <a:r>
                        <a:rPr lang="en-IN" sz="1200" b="1" i="1" dirty="0">
                          <a:latin typeface="IBM Plex Sans" panose="020B0503050203000203" pitchFamily="34" charset="0"/>
                        </a:rPr>
                        <a:t>Business IT Convergence</a:t>
                      </a:r>
                    </a:p>
                  </a:txBody>
                  <a:tcPr anchor="ctr"/>
                </a:tc>
                <a:tc>
                  <a:txBody>
                    <a:bodyPr/>
                    <a:lstStyle/>
                    <a:p>
                      <a:pPr marL="171450" indent="-171450">
                        <a:buFont typeface="Arial" panose="020B0604020202020204" pitchFamily="34" charset="0"/>
                        <a:buChar char="•"/>
                      </a:pPr>
                      <a:r>
                        <a:rPr lang="en-IN" sz="1100" dirty="0">
                          <a:latin typeface="IBM Plex Sans" panose="020B0503050203000203" pitchFamily="34" charset="0"/>
                        </a:rPr>
                        <a:t>Approvals and Sponsorship</a:t>
                      </a:r>
                    </a:p>
                    <a:p>
                      <a:pPr marL="171450" indent="-171450">
                        <a:buFont typeface="Arial" panose="020B0604020202020204" pitchFamily="34" charset="0"/>
                        <a:buChar char="•"/>
                      </a:pPr>
                      <a:r>
                        <a:rPr lang="en-IN" sz="1100" dirty="0">
                          <a:latin typeface="IBM Plex Sans" panose="020B0503050203000203" pitchFamily="34" charset="0"/>
                        </a:rPr>
                        <a:t>Business understanding on transformation</a:t>
                      </a:r>
                    </a:p>
                  </a:txBody>
                  <a:tcPr/>
                </a:tc>
                <a:extLst>
                  <a:ext uri="{0D108BD9-81ED-4DB2-BD59-A6C34878D82A}">
                    <a16:rowId xmlns:a16="http://schemas.microsoft.com/office/drawing/2014/main" val="733582024"/>
                  </a:ext>
                </a:extLst>
              </a:tr>
              <a:tr h="370840">
                <a:tc>
                  <a:txBody>
                    <a:bodyPr/>
                    <a:lstStyle/>
                    <a:p>
                      <a:r>
                        <a:rPr lang="en-IN" sz="1200" b="1" i="1" dirty="0">
                          <a:latin typeface="IBM Plex Sans" panose="020B0503050203000203" pitchFamily="34" charset="0"/>
                        </a:rPr>
                        <a:t>Change Velocity</a:t>
                      </a:r>
                    </a:p>
                  </a:txBody>
                  <a:tcPr anchor="ctr"/>
                </a:tc>
                <a:tc>
                  <a:txBody>
                    <a:bodyPr/>
                    <a:lstStyle/>
                    <a:p>
                      <a:pPr marL="171450" indent="-171450">
                        <a:buFont typeface="Arial" panose="020B0604020202020204" pitchFamily="34" charset="0"/>
                        <a:buChar char="•"/>
                      </a:pPr>
                      <a:r>
                        <a:rPr lang="en-IN" sz="1100" dirty="0">
                          <a:latin typeface="IBM Plex Sans" panose="020B0503050203000203" pitchFamily="34" charset="0"/>
                        </a:rPr>
                        <a:t>Pace of change</a:t>
                      </a:r>
                    </a:p>
                    <a:p>
                      <a:pPr marL="171450" indent="-171450">
                        <a:buFont typeface="Arial" panose="020B0604020202020204" pitchFamily="34" charset="0"/>
                        <a:buChar char="•"/>
                      </a:pPr>
                      <a:r>
                        <a:rPr lang="en-IN" sz="1100" dirty="0">
                          <a:latin typeface="IBM Plex Sans" panose="020B0503050203000203" pitchFamily="34" charset="0"/>
                        </a:rPr>
                        <a:t>Change Volumes</a:t>
                      </a:r>
                    </a:p>
                  </a:txBody>
                  <a:tcPr/>
                </a:tc>
                <a:extLst>
                  <a:ext uri="{0D108BD9-81ED-4DB2-BD59-A6C34878D82A}">
                    <a16:rowId xmlns:a16="http://schemas.microsoft.com/office/drawing/2014/main" val="565532229"/>
                  </a:ext>
                </a:extLst>
              </a:tr>
              <a:tr h="370840">
                <a:tc>
                  <a:txBody>
                    <a:bodyPr/>
                    <a:lstStyle/>
                    <a:p>
                      <a:r>
                        <a:rPr lang="en-IN" sz="1200" b="1" i="1" dirty="0">
                          <a:latin typeface="IBM Plex Sans" panose="020B0503050203000203" pitchFamily="34" charset="0"/>
                        </a:rPr>
                        <a:t>Change Control</a:t>
                      </a:r>
                    </a:p>
                  </a:txBody>
                  <a:tcPr anchor="ctr"/>
                </a:tc>
                <a:tc>
                  <a:txBody>
                    <a:bodyPr/>
                    <a:lstStyle/>
                    <a:p>
                      <a:pPr marL="171450" indent="-171450">
                        <a:buFont typeface="Arial" panose="020B0604020202020204" pitchFamily="34" charset="0"/>
                        <a:buChar char="•"/>
                      </a:pPr>
                      <a:r>
                        <a:rPr lang="en-IN" sz="1100" dirty="0">
                          <a:latin typeface="IBM Plex Sans" panose="020B0503050203000203" pitchFamily="34" charset="0"/>
                        </a:rPr>
                        <a:t>Canary Rollouts</a:t>
                      </a:r>
                    </a:p>
                    <a:p>
                      <a:pPr marL="171450" indent="-171450">
                        <a:buFont typeface="Arial" panose="020B0604020202020204" pitchFamily="34" charset="0"/>
                        <a:buChar char="•"/>
                      </a:pPr>
                      <a:r>
                        <a:rPr lang="en-IN" sz="1100" dirty="0">
                          <a:latin typeface="IBM Plex Sans" panose="020B0503050203000203" pitchFamily="34" charset="0"/>
                        </a:rPr>
                        <a:t>Blue/Green</a:t>
                      </a:r>
                    </a:p>
                    <a:p>
                      <a:pPr marL="171450" indent="-171450">
                        <a:buFont typeface="Arial" panose="020B0604020202020204" pitchFamily="34" charset="0"/>
                        <a:buChar char="•"/>
                      </a:pPr>
                      <a:r>
                        <a:rPr lang="en-IN" sz="1100" dirty="0">
                          <a:latin typeface="IBM Plex Sans" panose="020B0503050203000203" pitchFamily="34" charset="0"/>
                        </a:rPr>
                        <a:t>A/B</a:t>
                      </a:r>
                    </a:p>
                  </a:txBody>
                  <a:tcPr/>
                </a:tc>
                <a:extLst>
                  <a:ext uri="{0D108BD9-81ED-4DB2-BD59-A6C34878D82A}">
                    <a16:rowId xmlns:a16="http://schemas.microsoft.com/office/drawing/2014/main" val="2225940826"/>
                  </a:ext>
                </a:extLst>
              </a:tr>
              <a:tr h="487546">
                <a:tc>
                  <a:txBody>
                    <a:bodyPr/>
                    <a:lstStyle/>
                    <a:p>
                      <a:r>
                        <a:rPr lang="en-IN" sz="1200" b="1" i="1" dirty="0">
                          <a:latin typeface="IBM Plex Sans" panose="020B0503050203000203" pitchFamily="34" charset="0"/>
                        </a:rPr>
                        <a:t>Isolation</a:t>
                      </a:r>
                    </a:p>
                  </a:txBody>
                  <a:tcPr anchor="ctr"/>
                </a:tc>
                <a:tc>
                  <a:txBody>
                    <a:bodyPr/>
                    <a:lstStyle/>
                    <a:p>
                      <a:pPr marL="171450" indent="-171450">
                        <a:buFont typeface="Arial" panose="020B0604020202020204" pitchFamily="34" charset="0"/>
                        <a:buChar char="•"/>
                      </a:pPr>
                      <a:r>
                        <a:rPr lang="en-IN" sz="1100" dirty="0">
                          <a:latin typeface="IBM Plex Sans" panose="020B0503050203000203" pitchFamily="34" charset="0"/>
                        </a:rPr>
                        <a:t>Isolation of State</a:t>
                      </a:r>
                    </a:p>
                    <a:p>
                      <a:pPr marL="171450" indent="-171450">
                        <a:buFont typeface="Arial" panose="020B0604020202020204" pitchFamily="34" charset="0"/>
                        <a:buChar char="•"/>
                      </a:pPr>
                      <a:r>
                        <a:rPr lang="en-IN" sz="1100" dirty="0">
                          <a:latin typeface="IBM Plex Sans" panose="020B0503050203000203" pitchFamily="34" charset="0"/>
                        </a:rPr>
                        <a:t>Isolation of Space</a:t>
                      </a:r>
                    </a:p>
                    <a:p>
                      <a:pPr marL="171450" indent="-171450">
                        <a:buFont typeface="Arial" panose="020B0604020202020204" pitchFamily="34" charset="0"/>
                        <a:buChar char="•"/>
                      </a:pPr>
                      <a:r>
                        <a:rPr lang="en-IN" sz="1100" dirty="0">
                          <a:latin typeface="IBM Plex Sans" panose="020B0503050203000203" pitchFamily="34" charset="0"/>
                        </a:rPr>
                        <a:t>Isolation of Time</a:t>
                      </a:r>
                    </a:p>
                    <a:p>
                      <a:pPr marL="171450" indent="-171450">
                        <a:buFont typeface="Arial" panose="020B0604020202020204" pitchFamily="34" charset="0"/>
                        <a:buChar char="•"/>
                      </a:pPr>
                      <a:r>
                        <a:rPr lang="en-IN" sz="1100" dirty="0">
                          <a:latin typeface="IBM Plex Sans" panose="020B0503050203000203" pitchFamily="34" charset="0"/>
                        </a:rPr>
                        <a:t>Isolation of Failure</a:t>
                      </a:r>
                    </a:p>
                  </a:txBody>
                  <a:tcPr/>
                </a:tc>
                <a:extLst>
                  <a:ext uri="{0D108BD9-81ED-4DB2-BD59-A6C34878D82A}">
                    <a16:rowId xmlns:a16="http://schemas.microsoft.com/office/drawing/2014/main" val="2790687557"/>
                  </a:ext>
                </a:extLst>
              </a:tr>
              <a:tr h="370840">
                <a:tc>
                  <a:txBody>
                    <a:bodyPr/>
                    <a:lstStyle/>
                    <a:p>
                      <a:r>
                        <a:rPr lang="en-IN" sz="1200" b="1" i="1" dirty="0">
                          <a:latin typeface="IBM Plex Sans" panose="020B0503050203000203" pitchFamily="34" charset="0"/>
                        </a:rPr>
                        <a:t>Culture</a:t>
                      </a:r>
                    </a:p>
                  </a:txBody>
                  <a:tcPr anchor="ctr"/>
                </a:tc>
                <a:tc>
                  <a:txBody>
                    <a:bodyPr/>
                    <a:lstStyle/>
                    <a:p>
                      <a:pPr marL="171450" indent="-171450">
                        <a:buFont typeface="Arial" panose="020B0604020202020204" pitchFamily="34" charset="0"/>
                        <a:buChar char="•"/>
                      </a:pPr>
                      <a:r>
                        <a:rPr lang="en-IN" sz="1100" dirty="0">
                          <a:latin typeface="IBM Plex Sans" panose="020B0503050203000203" pitchFamily="34" charset="0"/>
                        </a:rPr>
                        <a:t>Cross-functional Teams</a:t>
                      </a:r>
                    </a:p>
                    <a:p>
                      <a:pPr marL="171450" indent="-171450">
                        <a:buFont typeface="Arial" panose="020B0604020202020204" pitchFamily="34" charset="0"/>
                        <a:buChar char="•"/>
                      </a:pPr>
                      <a:r>
                        <a:rPr lang="en-IN" sz="1100" dirty="0">
                          <a:latin typeface="IBM Plex Sans" panose="020B0503050203000203" pitchFamily="34" charset="0"/>
                        </a:rPr>
                        <a:t>Decentralize Governance</a:t>
                      </a:r>
                    </a:p>
                    <a:p>
                      <a:pPr marL="171450" indent="-171450">
                        <a:buFont typeface="Arial" panose="020B0604020202020204" pitchFamily="34" charset="0"/>
                        <a:buChar char="•"/>
                      </a:pPr>
                      <a:r>
                        <a:rPr lang="en-IN" sz="1100" dirty="0">
                          <a:latin typeface="IBM Plex Sans" panose="020B0503050203000203" pitchFamily="34" charset="0"/>
                        </a:rPr>
                        <a:t>Agile</a:t>
                      </a:r>
                    </a:p>
                  </a:txBody>
                  <a:tcPr/>
                </a:tc>
                <a:extLst>
                  <a:ext uri="{0D108BD9-81ED-4DB2-BD59-A6C34878D82A}">
                    <a16:rowId xmlns:a16="http://schemas.microsoft.com/office/drawing/2014/main" val="2112115614"/>
                  </a:ext>
                </a:extLst>
              </a:tr>
              <a:tr h="370840">
                <a:tc>
                  <a:txBody>
                    <a:bodyPr/>
                    <a:lstStyle/>
                    <a:p>
                      <a:r>
                        <a:rPr lang="en-IN" sz="1200" b="1" i="1" dirty="0">
                          <a:latin typeface="IBM Plex Sans" panose="020B0503050203000203" pitchFamily="34" charset="0"/>
                        </a:rPr>
                        <a:t>Data</a:t>
                      </a:r>
                    </a:p>
                  </a:txBody>
                  <a:tcPr anchor="ctr"/>
                </a:tc>
                <a:tc>
                  <a:txBody>
                    <a:bodyPr/>
                    <a:lstStyle/>
                    <a:p>
                      <a:pPr marL="171450" indent="-171450">
                        <a:buFont typeface="Arial" panose="020B0604020202020204" pitchFamily="34" charset="0"/>
                        <a:buChar char="•"/>
                      </a:pPr>
                      <a:r>
                        <a:rPr lang="en-IN" sz="1100" dirty="0">
                          <a:latin typeface="IBM Plex Sans" panose="020B0503050203000203" pitchFamily="34" charset="0"/>
                        </a:rPr>
                        <a:t>Data Models</a:t>
                      </a:r>
                    </a:p>
                    <a:p>
                      <a:pPr marL="171450" indent="-171450">
                        <a:buFont typeface="Arial" panose="020B0604020202020204" pitchFamily="34" charset="0"/>
                        <a:buChar char="•"/>
                      </a:pPr>
                      <a:r>
                        <a:rPr lang="en-IN" sz="1100" dirty="0">
                          <a:latin typeface="IBM Plex Sans" panose="020B0503050203000203" pitchFamily="34" charset="0"/>
                        </a:rPr>
                        <a:t>Data Processing</a:t>
                      </a:r>
                    </a:p>
                    <a:p>
                      <a:pPr marL="171450" indent="-171450">
                        <a:buFont typeface="Arial" panose="020B0604020202020204" pitchFamily="34" charset="0"/>
                        <a:buChar char="•"/>
                      </a:pPr>
                      <a:r>
                        <a:rPr lang="en-IN" sz="1100" dirty="0">
                          <a:latin typeface="IBM Plex Sans" panose="020B0503050203000203" pitchFamily="34" charset="0"/>
                        </a:rPr>
                        <a:t>CQRS</a:t>
                      </a:r>
                    </a:p>
                  </a:txBody>
                  <a:tcPr/>
                </a:tc>
                <a:extLst>
                  <a:ext uri="{0D108BD9-81ED-4DB2-BD59-A6C34878D82A}">
                    <a16:rowId xmlns:a16="http://schemas.microsoft.com/office/drawing/2014/main" val="3344302674"/>
                  </a:ext>
                </a:extLst>
              </a:tr>
              <a:tr h="370840">
                <a:tc>
                  <a:txBody>
                    <a:bodyPr/>
                    <a:lstStyle/>
                    <a:p>
                      <a:r>
                        <a:rPr lang="en-IN" sz="1200" b="1" i="1" dirty="0">
                          <a:latin typeface="IBM Plex Sans" panose="020B0503050203000203" pitchFamily="34" charset="0"/>
                        </a:rPr>
                        <a:t>DevOps</a:t>
                      </a:r>
                    </a:p>
                  </a:txBody>
                  <a:tcPr anchor="ctr"/>
                </a:tc>
                <a:tc>
                  <a:txBody>
                    <a:bodyPr/>
                    <a:lstStyle/>
                    <a:p>
                      <a:pPr marL="171450" indent="-171450">
                        <a:buFont typeface="Arial" panose="020B0604020202020204" pitchFamily="34" charset="0"/>
                        <a:buChar char="•"/>
                      </a:pPr>
                      <a:r>
                        <a:rPr lang="en-IN" sz="1100" dirty="0">
                          <a:latin typeface="IBM Plex Sans" panose="020B0503050203000203" pitchFamily="34" charset="0"/>
                        </a:rPr>
                        <a:t>Continuous Integration</a:t>
                      </a:r>
                    </a:p>
                    <a:p>
                      <a:pPr marL="171450" indent="-171450">
                        <a:buFont typeface="Arial" panose="020B0604020202020204" pitchFamily="34" charset="0"/>
                        <a:buChar char="•"/>
                      </a:pPr>
                      <a:r>
                        <a:rPr lang="en-IN" sz="1100" dirty="0">
                          <a:latin typeface="IBM Plex Sans" panose="020B0503050203000203" pitchFamily="34" charset="0"/>
                        </a:rPr>
                        <a:t>Continuous Deployment</a:t>
                      </a:r>
                    </a:p>
                    <a:p>
                      <a:pPr marL="171450" indent="-171450">
                        <a:buFont typeface="Arial" panose="020B0604020202020204" pitchFamily="34" charset="0"/>
                        <a:buChar char="•"/>
                      </a:pPr>
                      <a:r>
                        <a:rPr lang="en-IN" sz="1100" dirty="0">
                          <a:latin typeface="IBM Plex Sans" panose="020B0503050203000203" pitchFamily="34" charset="0"/>
                        </a:rPr>
                        <a:t>Continuous Testing</a:t>
                      </a:r>
                    </a:p>
                    <a:p>
                      <a:pPr marL="171450" indent="-171450">
                        <a:buFont typeface="Arial" panose="020B0604020202020204" pitchFamily="34" charset="0"/>
                        <a:buChar char="•"/>
                      </a:pPr>
                      <a:r>
                        <a:rPr lang="en-IN" sz="1100" dirty="0">
                          <a:latin typeface="IBM Plex Sans" panose="020B0503050203000203" pitchFamily="34" charset="0"/>
                        </a:rPr>
                        <a:t>Continuous Delivery</a:t>
                      </a:r>
                    </a:p>
                    <a:p>
                      <a:pPr marL="171450" indent="-171450">
                        <a:buFont typeface="Arial" panose="020B0604020202020204" pitchFamily="34" charset="0"/>
                        <a:buChar char="•"/>
                      </a:pPr>
                      <a:r>
                        <a:rPr lang="en-IN" sz="1100" dirty="0">
                          <a:latin typeface="IBM Plex Sans" panose="020B0503050203000203" pitchFamily="34" charset="0"/>
                        </a:rPr>
                        <a:t>Continuous Monitoring</a:t>
                      </a:r>
                    </a:p>
                    <a:p>
                      <a:pPr marL="171450" indent="-171450">
                        <a:buFont typeface="Arial" panose="020B0604020202020204" pitchFamily="34" charset="0"/>
                        <a:buChar char="•"/>
                      </a:pPr>
                      <a:r>
                        <a:rPr lang="en-IN" sz="1100" dirty="0">
                          <a:latin typeface="IBM Plex Sans" panose="020B0503050203000203" pitchFamily="34" charset="0"/>
                        </a:rPr>
                        <a:t>Continuous Chaos</a:t>
                      </a:r>
                    </a:p>
                  </a:txBody>
                  <a:tcPr/>
                </a:tc>
                <a:extLst>
                  <a:ext uri="{0D108BD9-81ED-4DB2-BD59-A6C34878D82A}">
                    <a16:rowId xmlns:a16="http://schemas.microsoft.com/office/drawing/2014/main" val="3930802402"/>
                  </a:ext>
                </a:extLst>
              </a:tr>
              <a:tr h="370840">
                <a:tc>
                  <a:txBody>
                    <a:bodyPr/>
                    <a:lstStyle/>
                    <a:p>
                      <a:r>
                        <a:rPr lang="en-IN" sz="1200" b="1" i="1" dirty="0">
                          <a:latin typeface="IBM Plex Sans" panose="020B0503050203000203" pitchFamily="34" charset="0"/>
                        </a:rPr>
                        <a:t>Domain Expertise</a:t>
                      </a:r>
                    </a:p>
                  </a:txBody>
                  <a:tcPr anchor="ctr"/>
                </a:tc>
                <a:tc>
                  <a:txBody>
                    <a:bodyPr/>
                    <a:lstStyle/>
                    <a:p>
                      <a:pPr marL="171450" indent="-171450">
                        <a:buFont typeface="Arial" panose="020B0604020202020204" pitchFamily="34" charset="0"/>
                        <a:buChar char="•"/>
                      </a:pPr>
                      <a:r>
                        <a:rPr lang="en-IN" sz="1100" dirty="0">
                          <a:latin typeface="IBM Plex Sans" panose="020B0503050203000203" pitchFamily="34" charset="0"/>
                        </a:rPr>
                        <a:t>Domain Driven Design</a:t>
                      </a:r>
                    </a:p>
                    <a:p>
                      <a:pPr marL="171450" indent="-171450">
                        <a:buFont typeface="Arial" panose="020B0604020202020204" pitchFamily="34" charset="0"/>
                        <a:buChar char="•"/>
                      </a:pPr>
                      <a:r>
                        <a:rPr lang="en-IN" sz="1100" dirty="0">
                          <a:latin typeface="IBM Plex Sans" panose="020B0503050203000203" pitchFamily="34" charset="0"/>
                        </a:rPr>
                        <a:t>Domain Events</a:t>
                      </a:r>
                    </a:p>
                  </a:txBody>
                  <a:tcPr/>
                </a:tc>
                <a:extLst>
                  <a:ext uri="{0D108BD9-81ED-4DB2-BD59-A6C34878D82A}">
                    <a16:rowId xmlns:a16="http://schemas.microsoft.com/office/drawing/2014/main" val="381964408"/>
                  </a:ext>
                </a:extLst>
              </a:tr>
              <a:tr h="370840">
                <a:tc>
                  <a:txBody>
                    <a:bodyPr/>
                    <a:lstStyle/>
                    <a:p>
                      <a:r>
                        <a:rPr lang="en-IN" sz="1200" b="1" i="1" dirty="0">
                          <a:latin typeface="IBM Plex Sans" panose="020B0503050203000203" pitchFamily="34" charset="0"/>
                        </a:rPr>
                        <a:t>Event Driven</a:t>
                      </a:r>
                    </a:p>
                  </a:txBody>
                  <a:tcPr anchor="ctr"/>
                </a:tc>
                <a:tc>
                  <a:txBody>
                    <a:bodyPr/>
                    <a:lstStyle/>
                    <a:p>
                      <a:pPr marL="171450" indent="-171450">
                        <a:buFont typeface="Arial" panose="020B0604020202020204" pitchFamily="34" charset="0"/>
                        <a:buChar char="•"/>
                      </a:pPr>
                      <a:r>
                        <a:rPr lang="en-IN" sz="1100" dirty="0">
                          <a:latin typeface="IBM Plex Sans" panose="020B0503050203000203" pitchFamily="34" charset="0"/>
                        </a:rPr>
                        <a:t>Async Communication</a:t>
                      </a:r>
                    </a:p>
                    <a:p>
                      <a:pPr marL="171450" indent="-171450">
                        <a:buFont typeface="Arial" panose="020B0604020202020204" pitchFamily="34" charset="0"/>
                        <a:buChar char="•"/>
                      </a:pPr>
                      <a:r>
                        <a:rPr lang="en-IN" sz="1100" dirty="0">
                          <a:latin typeface="IBM Plex Sans" panose="020B0503050203000203" pitchFamily="34" charset="0"/>
                        </a:rPr>
                        <a:t>Event Sourcing</a:t>
                      </a:r>
                    </a:p>
                    <a:p>
                      <a:pPr marL="171450" indent="-171450">
                        <a:buFont typeface="Arial" panose="020B0604020202020204" pitchFamily="34" charset="0"/>
                        <a:buChar char="•"/>
                      </a:pPr>
                      <a:r>
                        <a:rPr lang="en-IN" sz="1100" dirty="0">
                          <a:latin typeface="IBM Plex Sans" panose="020B0503050203000203" pitchFamily="34" charset="0"/>
                        </a:rPr>
                        <a:t>Compensating Transactions</a:t>
                      </a:r>
                    </a:p>
                    <a:p>
                      <a:pPr marL="171450" indent="-171450">
                        <a:buFont typeface="Arial" panose="020B0604020202020204" pitchFamily="34" charset="0"/>
                        <a:buChar char="•"/>
                      </a:pPr>
                      <a:r>
                        <a:rPr lang="en-IN" sz="1100" dirty="0">
                          <a:latin typeface="IBM Plex Sans" panose="020B0503050203000203" pitchFamily="34" charset="0"/>
                        </a:rPr>
                        <a:t>Event Carried State Transfer</a:t>
                      </a:r>
                    </a:p>
                  </a:txBody>
                  <a:tcPr/>
                </a:tc>
                <a:extLst>
                  <a:ext uri="{0D108BD9-81ED-4DB2-BD59-A6C34878D82A}">
                    <a16:rowId xmlns:a16="http://schemas.microsoft.com/office/drawing/2014/main" val="3258817912"/>
                  </a:ext>
                </a:extLst>
              </a:tr>
              <a:tr h="370840">
                <a:tc>
                  <a:txBody>
                    <a:bodyPr/>
                    <a:lstStyle/>
                    <a:p>
                      <a:r>
                        <a:rPr lang="en-IN" sz="1200" b="1" i="1" dirty="0">
                          <a:latin typeface="IBM Plex Sans" panose="020B0503050203000203" pitchFamily="34" charset="0"/>
                        </a:rPr>
                        <a:t>Evolution</a:t>
                      </a:r>
                    </a:p>
                  </a:txBody>
                  <a:tcPr anchor="ctr"/>
                </a:tc>
                <a:tc>
                  <a:txBody>
                    <a:bodyPr/>
                    <a:lstStyle/>
                    <a:p>
                      <a:pPr marL="171450" indent="-171450">
                        <a:buFont typeface="Arial" panose="020B0604020202020204" pitchFamily="34" charset="0"/>
                        <a:buChar char="•"/>
                      </a:pPr>
                      <a:r>
                        <a:rPr lang="en-IN" sz="1100" dirty="0">
                          <a:latin typeface="IBM Plex Sans" panose="020B0503050203000203" pitchFamily="34" charset="0"/>
                        </a:rPr>
                        <a:t>Evolutionary Architecture</a:t>
                      </a:r>
                    </a:p>
                    <a:p>
                      <a:pPr marL="171450" indent="-171450">
                        <a:buFont typeface="Arial" panose="020B0604020202020204" pitchFamily="34" charset="0"/>
                        <a:buChar char="•"/>
                      </a:pPr>
                      <a:r>
                        <a:rPr lang="en-IN" sz="1100" dirty="0">
                          <a:latin typeface="IBM Plex Sans" panose="020B0503050203000203" pitchFamily="34" charset="0"/>
                        </a:rPr>
                        <a:t>Sacrificial Architecture</a:t>
                      </a:r>
                    </a:p>
                    <a:p>
                      <a:pPr marL="171450" indent="-171450">
                        <a:buFont typeface="Arial" panose="020B0604020202020204" pitchFamily="34" charset="0"/>
                        <a:buChar char="•"/>
                      </a:pPr>
                      <a:r>
                        <a:rPr lang="en-IN" sz="1100" dirty="0">
                          <a:latin typeface="IBM Plex Sans" panose="020B0503050203000203" pitchFamily="34" charset="0"/>
                        </a:rPr>
                        <a:t>ROI</a:t>
                      </a:r>
                    </a:p>
                  </a:txBody>
                  <a:tcPr/>
                </a:tc>
                <a:extLst>
                  <a:ext uri="{0D108BD9-81ED-4DB2-BD59-A6C34878D82A}">
                    <a16:rowId xmlns:a16="http://schemas.microsoft.com/office/drawing/2014/main" val="781817270"/>
                  </a:ext>
                </a:extLst>
              </a:tr>
            </a:tbl>
          </a:graphicData>
        </a:graphic>
      </p:graphicFrame>
      <p:graphicFrame>
        <p:nvGraphicFramePr>
          <p:cNvPr id="9" name="Table 8">
            <a:extLst>
              <a:ext uri="{FF2B5EF4-FFF2-40B4-BE49-F238E27FC236}">
                <a16:creationId xmlns:a16="http://schemas.microsoft.com/office/drawing/2014/main" id="{56206AE2-50A5-40C0-983D-733691290D22}"/>
              </a:ext>
            </a:extLst>
          </p:cNvPr>
          <p:cNvGraphicFramePr>
            <a:graphicFrameLocks noGrp="1"/>
          </p:cNvGraphicFramePr>
          <p:nvPr>
            <p:extLst>
              <p:ext uri="{D42A27DB-BD31-4B8C-83A1-F6EECF244321}">
                <p14:modId xmlns:p14="http://schemas.microsoft.com/office/powerpoint/2010/main" val="2419877114"/>
              </p:ext>
            </p:extLst>
          </p:nvPr>
        </p:nvGraphicFramePr>
        <p:xfrm>
          <a:off x="7315200" y="1635760"/>
          <a:ext cx="7169726" cy="6456680"/>
        </p:xfrm>
        <a:graphic>
          <a:graphicData uri="http://schemas.openxmlformats.org/drawingml/2006/table">
            <a:tbl>
              <a:tblPr firstRow="1" bandRow="1">
                <a:tableStyleId>{00A15C55-8517-42AA-B614-E9B94910E393}</a:tableStyleId>
              </a:tblPr>
              <a:tblGrid>
                <a:gridCol w="2916636">
                  <a:extLst>
                    <a:ext uri="{9D8B030D-6E8A-4147-A177-3AD203B41FA5}">
                      <a16:colId xmlns:a16="http://schemas.microsoft.com/office/drawing/2014/main" val="524632781"/>
                    </a:ext>
                  </a:extLst>
                </a:gridCol>
                <a:gridCol w="4253090">
                  <a:extLst>
                    <a:ext uri="{9D8B030D-6E8A-4147-A177-3AD203B41FA5}">
                      <a16:colId xmlns:a16="http://schemas.microsoft.com/office/drawing/2014/main" val="2606449068"/>
                    </a:ext>
                  </a:extLst>
                </a:gridCol>
              </a:tblGrid>
              <a:tr h="370840">
                <a:tc>
                  <a:txBody>
                    <a:bodyPr/>
                    <a:lstStyle/>
                    <a:p>
                      <a:r>
                        <a:rPr lang="en-IN" sz="1600" dirty="0">
                          <a:solidFill>
                            <a:schemeClr val="bg2"/>
                          </a:solidFill>
                          <a:latin typeface="IBM Plex Sans" panose="020B0503050203000203" pitchFamily="34" charset="0"/>
                        </a:rPr>
                        <a:t>Aspect</a:t>
                      </a:r>
                    </a:p>
                  </a:txBody>
                  <a:tcPr/>
                </a:tc>
                <a:tc>
                  <a:txBody>
                    <a:bodyPr/>
                    <a:lstStyle/>
                    <a:p>
                      <a:r>
                        <a:rPr lang="en-IN" sz="1600" dirty="0">
                          <a:solidFill>
                            <a:schemeClr val="bg2"/>
                          </a:solidFill>
                          <a:latin typeface="IBM Plex Sans" panose="020B0503050203000203" pitchFamily="34" charset="0"/>
                        </a:rPr>
                        <a:t>Scoring On</a:t>
                      </a:r>
                    </a:p>
                  </a:txBody>
                  <a:tcPr/>
                </a:tc>
                <a:extLst>
                  <a:ext uri="{0D108BD9-81ED-4DB2-BD59-A6C34878D82A}">
                    <a16:rowId xmlns:a16="http://schemas.microsoft.com/office/drawing/2014/main" val="3020199777"/>
                  </a:ext>
                </a:extLst>
              </a:tr>
              <a:tr h="370840">
                <a:tc>
                  <a:txBody>
                    <a:bodyPr/>
                    <a:lstStyle/>
                    <a:p>
                      <a:r>
                        <a:rPr lang="en-IN" sz="1200" b="1" i="1" dirty="0">
                          <a:latin typeface="IBM Plex Sans" panose="020B0503050203000203" pitchFamily="34" charset="0"/>
                        </a:rPr>
                        <a:t>Infrastructure</a:t>
                      </a:r>
                    </a:p>
                  </a:txBody>
                  <a:tcPr anchor="ctr"/>
                </a:tc>
                <a:tc>
                  <a:txBody>
                    <a:bodyPr/>
                    <a:lstStyle/>
                    <a:p>
                      <a:pPr marL="171450" indent="-171450">
                        <a:buFont typeface="Arial" panose="020B0604020202020204" pitchFamily="34" charset="0"/>
                        <a:buChar char="•"/>
                      </a:pPr>
                      <a:r>
                        <a:rPr lang="en-IN" sz="1100" dirty="0">
                          <a:latin typeface="IBM Plex Sans" panose="020B0503050203000203" pitchFamily="34" charset="0"/>
                        </a:rPr>
                        <a:t>Cloud</a:t>
                      </a:r>
                    </a:p>
                    <a:p>
                      <a:pPr marL="171450" indent="-171450">
                        <a:buFont typeface="Arial" panose="020B0604020202020204" pitchFamily="34" charset="0"/>
                        <a:buChar char="•"/>
                      </a:pPr>
                      <a:r>
                        <a:rPr lang="en-IN" sz="1100" dirty="0">
                          <a:latin typeface="IBM Plex Sans" panose="020B0503050203000203" pitchFamily="34" charset="0"/>
                        </a:rPr>
                        <a:t>Provisioning</a:t>
                      </a:r>
                    </a:p>
                    <a:p>
                      <a:pPr marL="171450" indent="-171450">
                        <a:buFont typeface="Arial" panose="020B0604020202020204" pitchFamily="34" charset="0"/>
                        <a:buChar char="•"/>
                      </a:pPr>
                      <a:r>
                        <a:rPr lang="en-IN" sz="1100" dirty="0">
                          <a:latin typeface="IBM Plex Sans" panose="020B0503050203000203" pitchFamily="34" charset="0"/>
                        </a:rPr>
                        <a:t>Environment Availability</a:t>
                      </a:r>
                    </a:p>
                  </a:txBody>
                  <a:tcPr/>
                </a:tc>
                <a:extLst>
                  <a:ext uri="{0D108BD9-81ED-4DB2-BD59-A6C34878D82A}">
                    <a16:rowId xmlns:a16="http://schemas.microsoft.com/office/drawing/2014/main" val="565532229"/>
                  </a:ext>
                </a:extLst>
              </a:tr>
              <a:tr h="370840">
                <a:tc>
                  <a:txBody>
                    <a:bodyPr/>
                    <a:lstStyle/>
                    <a:p>
                      <a:r>
                        <a:rPr lang="en-IN" sz="1200" b="1" i="1" dirty="0">
                          <a:latin typeface="IBM Plex Sans" panose="020B0503050203000203" pitchFamily="34" charset="0"/>
                        </a:rPr>
                        <a:t>Legacy Footprint Containment</a:t>
                      </a:r>
                    </a:p>
                  </a:txBody>
                  <a:tcPr anchor="ctr"/>
                </a:tc>
                <a:tc>
                  <a:txBody>
                    <a:bodyPr/>
                    <a:lstStyle/>
                    <a:p>
                      <a:pPr marL="171450" indent="-171450">
                        <a:buFont typeface="Arial" panose="020B0604020202020204" pitchFamily="34" charset="0"/>
                        <a:buChar char="•"/>
                      </a:pPr>
                      <a:r>
                        <a:rPr lang="en-IN" sz="1100" dirty="0">
                          <a:latin typeface="IBM Plex Sans" panose="020B0503050203000203" pitchFamily="34" charset="0"/>
                        </a:rPr>
                        <a:t>Domain in Legacy Systems</a:t>
                      </a:r>
                    </a:p>
                    <a:p>
                      <a:pPr marL="171450" indent="-171450">
                        <a:buFont typeface="Arial" panose="020B0604020202020204" pitchFamily="34" charset="0"/>
                        <a:buChar char="•"/>
                      </a:pPr>
                      <a:r>
                        <a:rPr lang="en-IN" sz="1100" dirty="0">
                          <a:latin typeface="IBM Plex Sans" panose="020B0503050203000203" pitchFamily="34" charset="0"/>
                        </a:rPr>
                        <a:t>Microservices as only Integration Layer</a:t>
                      </a:r>
                    </a:p>
                  </a:txBody>
                  <a:tcPr/>
                </a:tc>
                <a:extLst>
                  <a:ext uri="{0D108BD9-81ED-4DB2-BD59-A6C34878D82A}">
                    <a16:rowId xmlns:a16="http://schemas.microsoft.com/office/drawing/2014/main" val="2225940826"/>
                  </a:ext>
                </a:extLst>
              </a:tr>
              <a:tr h="370840">
                <a:tc>
                  <a:txBody>
                    <a:bodyPr/>
                    <a:lstStyle/>
                    <a:p>
                      <a:r>
                        <a:rPr lang="en-IN" sz="1200" b="1" i="1" dirty="0">
                          <a:latin typeface="IBM Plex Sans" panose="020B0503050203000203" pitchFamily="34" charset="0"/>
                        </a:rPr>
                        <a:t>Logging</a:t>
                      </a:r>
                    </a:p>
                  </a:txBody>
                  <a:tcPr anchor="ctr"/>
                </a:tc>
                <a:tc>
                  <a:txBody>
                    <a:bodyPr/>
                    <a:lstStyle/>
                    <a:p>
                      <a:pPr marL="171450" indent="-171450">
                        <a:buFont typeface="Arial" panose="020B0604020202020204" pitchFamily="34" charset="0"/>
                        <a:buChar char="•"/>
                      </a:pPr>
                      <a:r>
                        <a:rPr lang="en-IN" sz="1100" dirty="0">
                          <a:latin typeface="IBM Plex Sans" panose="020B0503050203000203" pitchFamily="34" charset="0"/>
                        </a:rPr>
                        <a:t>Event Logs</a:t>
                      </a:r>
                    </a:p>
                    <a:p>
                      <a:pPr marL="171450" indent="-171450">
                        <a:buFont typeface="Arial" panose="020B0604020202020204" pitchFamily="34" charset="0"/>
                        <a:buChar char="•"/>
                      </a:pPr>
                      <a:r>
                        <a:rPr lang="en-IN" sz="1100" dirty="0">
                          <a:latin typeface="IBM Plex Sans" panose="020B0503050203000203" pitchFamily="34" charset="0"/>
                        </a:rPr>
                        <a:t>Infrastructure Logs</a:t>
                      </a:r>
                    </a:p>
                  </a:txBody>
                  <a:tcPr/>
                </a:tc>
                <a:extLst>
                  <a:ext uri="{0D108BD9-81ED-4DB2-BD59-A6C34878D82A}">
                    <a16:rowId xmlns:a16="http://schemas.microsoft.com/office/drawing/2014/main" val="2790687557"/>
                  </a:ext>
                </a:extLst>
              </a:tr>
              <a:tr h="370840">
                <a:tc>
                  <a:txBody>
                    <a:bodyPr/>
                    <a:lstStyle/>
                    <a:p>
                      <a:r>
                        <a:rPr lang="en-IN" sz="1200" b="1" i="1" dirty="0">
                          <a:latin typeface="IBM Plex Sans" panose="020B0503050203000203" pitchFamily="34" charset="0"/>
                        </a:rPr>
                        <a:t>Modularity</a:t>
                      </a:r>
                    </a:p>
                  </a:txBody>
                  <a:tcPr anchor="ctr"/>
                </a:tc>
                <a:tc>
                  <a:txBody>
                    <a:bodyPr/>
                    <a:lstStyle/>
                    <a:p>
                      <a:pPr marL="171450" indent="-171450">
                        <a:buFont typeface="Arial" panose="020B0604020202020204" pitchFamily="34" charset="0"/>
                        <a:buChar char="•"/>
                      </a:pPr>
                      <a:r>
                        <a:rPr lang="en-IN" sz="1100" dirty="0">
                          <a:latin typeface="IBM Plex Sans" panose="020B0503050203000203" pitchFamily="34" charset="0"/>
                        </a:rPr>
                        <a:t>Monetizing Modules</a:t>
                      </a:r>
                    </a:p>
                    <a:p>
                      <a:pPr marL="171450" indent="-171450">
                        <a:buFont typeface="Arial" panose="020B0604020202020204" pitchFamily="34" charset="0"/>
                        <a:buChar char="•"/>
                      </a:pPr>
                      <a:r>
                        <a:rPr lang="en-IN" sz="1100" dirty="0">
                          <a:latin typeface="IBM Plex Sans" panose="020B0503050203000203" pitchFamily="34" charset="0"/>
                        </a:rPr>
                        <a:t>Slicing Layers</a:t>
                      </a:r>
                    </a:p>
                  </a:txBody>
                  <a:tcPr/>
                </a:tc>
                <a:extLst>
                  <a:ext uri="{0D108BD9-81ED-4DB2-BD59-A6C34878D82A}">
                    <a16:rowId xmlns:a16="http://schemas.microsoft.com/office/drawing/2014/main" val="2112115614"/>
                  </a:ext>
                </a:extLst>
              </a:tr>
              <a:tr h="370840">
                <a:tc>
                  <a:txBody>
                    <a:bodyPr/>
                    <a:lstStyle/>
                    <a:p>
                      <a:r>
                        <a:rPr lang="en-IN" sz="1200" b="1" i="1" dirty="0">
                          <a:latin typeface="IBM Plex Sans" panose="020B0503050203000203" pitchFamily="34" charset="0"/>
                        </a:rPr>
                        <a:t>Polyglot</a:t>
                      </a:r>
                    </a:p>
                  </a:txBody>
                  <a:tcPr anchor="ctr"/>
                </a:tc>
                <a:tc>
                  <a:txBody>
                    <a:bodyPr/>
                    <a:lstStyle/>
                    <a:p>
                      <a:pPr marL="171450" indent="-171450">
                        <a:buFont typeface="Arial" panose="020B0604020202020204" pitchFamily="34" charset="0"/>
                        <a:buChar char="•"/>
                      </a:pPr>
                      <a:r>
                        <a:rPr lang="en-IN" sz="1100" dirty="0">
                          <a:latin typeface="IBM Plex Sans" panose="020B0503050203000203" pitchFamily="34" charset="0"/>
                        </a:rPr>
                        <a:t>Programming Languages</a:t>
                      </a:r>
                    </a:p>
                    <a:p>
                      <a:pPr marL="171450" indent="-171450">
                        <a:buFont typeface="Arial" panose="020B0604020202020204" pitchFamily="34" charset="0"/>
                        <a:buChar char="•"/>
                      </a:pPr>
                      <a:r>
                        <a:rPr lang="en-IN" sz="1100" dirty="0">
                          <a:latin typeface="IBM Plex Sans" panose="020B0503050203000203" pitchFamily="34" charset="0"/>
                        </a:rPr>
                        <a:t>Polyglot Persistence</a:t>
                      </a:r>
                    </a:p>
                  </a:txBody>
                  <a:tcPr/>
                </a:tc>
                <a:extLst>
                  <a:ext uri="{0D108BD9-81ED-4DB2-BD59-A6C34878D82A}">
                    <a16:rowId xmlns:a16="http://schemas.microsoft.com/office/drawing/2014/main" val="3344302674"/>
                  </a:ext>
                </a:extLst>
              </a:tr>
              <a:tr h="370840">
                <a:tc>
                  <a:txBody>
                    <a:bodyPr/>
                    <a:lstStyle/>
                    <a:p>
                      <a:r>
                        <a:rPr lang="en-IN" sz="1200" b="1" i="1" dirty="0">
                          <a:latin typeface="IBM Plex Sans" panose="020B0503050203000203" pitchFamily="34" charset="0"/>
                        </a:rPr>
                        <a:t>Project Complexity</a:t>
                      </a:r>
                    </a:p>
                  </a:txBody>
                  <a:tcPr anchor="ctr"/>
                </a:tc>
                <a:tc>
                  <a:txBody>
                    <a:bodyPr/>
                    <a:lstStyle/>
                    <a:p>
                      <a:pPr marL="171450" indent="-171450">
                        <a:buFont typeface="Arial" panose="020B0604020202020204" pitchFamily="34" charset="0"/>
                        <a:buChar char="•"/>
                      </a:pPr>
                      <a:r>
                        <a:rPr lang="en-IN" sz="1100" dirty="0">
                          <a:latin typeface="IBM Plex Sans" panose="020B0503050203000203" pitchFamily="34" charset="0"/>
                        </a:rPr>
                        <a:t>Complexity of Change</a:t>
                      </a:r>
                    </a:p>
                  </a:txBody>
                  <a:tcPr/>
                </a:tc>
                <a:extLst>
                  <a:ext uri="{0D108BD9-81ED-4DB2-BD59-A6C34878D82A}">
                    <a16:rowId xmlns:a16="http://schemas.microsoft.com/office/drawing/2014/main" val="3930802402"/>
                  </a:ext>
                </a:extLst>
              </a:tr>
              <a:tr h="370840">
                <a:tc>
                  <a:txBody>
                    <a:bodyPr/>
                    <a:lstStyle/>
                    <a:p>
                      <a:r>
                        <a:rPr lang="en-IN" sz="1200" b="1" i="1" dirty="0">
                          <a:latin typeface="IBM Plex Sans" panose="020B0503050203000203" pitchFamily="34" charset="0"/>
                        </a:rPr>
                        <a:t>Resilience</a:t>
                      </a:r>
                    </a:p>
                  </a:txBody>
                  <a:tcPr anchor="ctr"/>
                </a:tc>
                <a:tc>
                  <a:txBody>
                    <a:bodyPr/>
                    <a:lstStyle/>
                    <a:p>
                      <a:pPr marL="171450" indent="-171450">
                        <a:buFont typeface="Arial" panose="020B0604020202020204" pitchFamily="34" charset="0"/>
                        <a:buChar char="•"/>
                      </a:pPr>
                      <a:r>
                        <a:rPr lang="en-IN" sz="1100" dirty="0">
                          <a:latin typeface="IBM Plex Sans" panose="020B0503050203000203" pitchFamily="34" charset="0"/>
                        </a:rPr>
                        <a:t>Failure Isolation</a:t>
                      </a:r>
                    </a:p>
                    <a:p>
                      <a:pPr marL="171450" indent="-171450">
                        <a:buFont typeface="Arial" panose="020B0604020202020204" pitchFamily="34" charset="0"/>
                        <a:buChar char="•"/>
                      </a:pPr>
                      <a:r>
                        <a:rPr lang="en-IN" sz="1100" dirty="0">
                          <a:latin typeface="IBM Plex Sans" panose="020B0503050203000203" pitchFamily="34" charset="0"/>
                        </a:rPr>
                        <a:t>Failure Detection</a:t>
                      </a:r>
                    </a:p>
                    <a:p>
                      <a:pPr marL="171450" indent="-171450">
                        <a:buFont typeface="Arial" panose="020B0604020202020204" pitchFamily="34" charset="0"/>
                        <a:buChar char="•"/>
                      </a:pPr>
                      <a:r>
                        <a:rPr lang="en-IN" sz="1100" dirty="0">
                          <a:latin typeface="IBM Plex Sans" panose="020B0503050203000203" pitchFamily="34" charset="0"/>
                        </a:rPr>
                        <a:t>HA</a:t>
                      </a:r>
                    </a:p>
                    <a:p>
                      <a:pPr marL="171450" indent="-171450">
                        <a:buFont typeface="Arial" panose="020B0604020202020204" pitchFamily="34" charset="0"/>
                        <a:buChar char="•"/>
                      </a:pPr>
                      <a:r>
                        <a:rPr lang="en-IN" sz="1100" dirty="0">
                          <a:latin typeface="IBM Plex Sans" panose="020B0503050203000203" pitchFamily="34" charset="0"/>
                        </a:rPr>
                        <a:t>Retry and Healing</a:t>
                      </a:r>
                    </a:p>
                  </a:txBody>
                  <a:tcPr/>
                </a:tc>
                <a:extLst>
                  <a:ext uri="{0D108BD9-81ED-4DB2-BD59-A6C34878D82A}">
                    <a16:rowId xmlns:a16="http://schemas.microsoft.com/office/drawing/2014/main" val="381964408"/>
                  </a:ext>
                </a:extLst>
              </a:tr>
              <a:tr h="370840">
                <a:tc>
                  <a:txBody>
                    <a:bodyPr/>
                    <a:lstStyle/>
                    <a:p>
                      <a:r>
                        <a:rPr lang="en-IN" sz="1200" b="1" i="1" dirty="0">
                          <a:latin typeface="IBM Plex Sans" panose="020B0503050203000203" pitchFamily="34" charset="0"/>
                        </a:rPr>
                        <a:t>Scalability</a:t>
                      </a:r>
                    </a:p>
                  </a:txBody>
                  <a:tcPr anchor="ctr"/>
                </a:tc>
                <a:tc>
                  <a:txBody>
                    <a:bodyPr/>
                    <a:lstStyle/>
                    <a:p>
                      <a:pPr marL="171450" indent="-171450">
                        <a:buFont typeface="Arial" panose="020B0604020202020204" pitchFamily="34" charset="0"/>
                        <a:buChar char="•"/>
                      </a:pPr>
                      <a:r>
                        <a:rPr lang="en-IN" sz="1100" dirty="0">
                          <a:latin typeface="IBM Plex Sans" panose="020B0503050203000203" pitchFamily="34" charset="0"/>
                        </a:rPr>
                        <a:t>Isolated Scaling</a:t>
                      </a:r>
                    </a:p>
                    <a:p>
                      <a:pPr marL="171450" indent="-171450">
                        <a:buFont typeface="Arial" panose="020B0604020202020204" pitchFamily="34" charset="0"/>
                        <a:buChar char="•"/>
                      </a:pPr>
                      <a:r>
                        <a:rPr lang="en-IN" sz="1100" dirty="0">
                          <a:latin typeface="IBM Plex Sans" panose="020B0503050203000203" pitchFamily="34" charset="0"/>
                        </a:rPr>
                        <a:t>Autoscaling</a:t>
                      </a:r>
                    </a:p>
                  </a:txBody>
                  <a:tcPr/>
                </a:tc>
                <a:extLst>
                  <a:ext uri="{0D108BD9-81ED-4DB2-BD59-A6C34878D82A}">
                    <a16:rowId xmlns:a16="http://schemas.microsoft.com/office/drawing/2014/main" val="3258817912"/>
                  </a:ext>
                </a:extLst>
              </a:tr>
              <a:tr h="370840">
                <a:tc>
                  <a:txBody>
                    <a:bodyPr/>
                    <a:lstStyle/>
                    <a:p>
                      <a:r>
                        <a:rPr lang="en-IN" sz="1200" b="1" i="1" dirty="0">
                          <a:latin typeface="IBM Plex Sans" panose="020B0503050203000203" pitchFamily="34" charset="0"/>
                        </a:rPr>
                        <a:t>Serverless</a:t>
                      </a:r>
                    </a:p>
                  </a:txBody>
                  <a:tcPr anchor="ctr"/>
                </a:tc>
                <a:tc>
                  <a:txBody>
                    <a:bodyPr/>
                    <a:lstStyle/>
                    <a:p>
                      <a:pPr marL="171450" indent="-171450">
                        <a:buFont typeface="Arial" panose="020B0604020202020204" pitchFamily="34" charset="0"/>
                        <a:buChar char="•"/>
                      </a:pPr>
                      <a:r>
                        <a:rPr lang="en-IN" sz="1100" dirty="0">
                          <a:latin typeface="IBM Plex Sans" panose="020B0503050203000203" pitchFamily="34" charset="0"/>
                        </a:rPr>
                        <a:t>Cloud Functions</a:t>
                      </a:r>
                    </a:p>
                    <a:p>
                      <a:pPr marL="171450" indent="-171450">
                        <a:buFont typeface="Arial" panose="020B0604020202020204" pitchFamily="34" charset="0"/>
                        <a:buChar char="•"/>
                      </a:pPr>
                      <a:r>
                        <a:rPr lang="en-IN" sz="1100" dirty="0">
                          <a:latin typeface="IBM Plex Sans" panose="020B0503050203000203" pitchFamily="34" charset="0"/>
                        </a:rPr>
                        <a:t>Stateless Services</a:t>
                      </a:r>
                    </a:p>
                  </a:txBody>
                  <a:tcPr/>
                </a:tc>
                <a:extLst>
                  <a:ext uri="{0D108BD9-81ED-4DB2-BD59-A6C34878D82A}">
                    <a16:rowId xmlns:a16="http://schemas.microsoft.com/office/drawing/2014/main" val="2395207384"/>
                  </a:ext>
                </a:extLst>
              </a:tr>
              <a:tr h="370840">
                <a:tc>
                  <a:txBody>
                    <a:bodyPr/>
                    <a:lstStyle/>
                    <a:p>
                      <a:r>
                        <a:rPr lang="en-IN" sz="1200" b="1" i="1" dirty="0">
                          <a:latin typeface="IBM Plex Sans" panose="020B0503050203000203" pitchFamily="34" charset="0"/>
                        </a:rPr>
                        <a:t>Security</a:t>
                      </a:r>
                    </a:p>
                  </a:txBody>
                  <a:tcPr anchor="ctr"/>
                </a:tc>
                <a:tc>
                  <a:txBody>
                    <a:bodyPr/>
                    <a:lstStyle/>
                    <a:p>
                      <a:pPr marL="171450" indent="-171450">
                        <a:buFont typeface="Arial" panose="020B0604020202020204" pitchFamily="34" charset="0"/>
                        <a:buChar char="•"/>
                      </a:pPr>
                      <a:r>
                        <a:rPr lang="en-IN" sz="1100" dirty="0">
                          <a:latin typeface="IBM Plex Sans" panose="020B0503050203000203" pitchFamily="34" charset="0"/>
                        </a:rPr>
                        <a:t>Defence in Depth</a:t>
                      </a:r>
                    </a:p>
                    <a:p>
                      <a:pPr marL="171450" indent="-171450">
                        <a:buFont typeface="Arial" panose="020B0604020202020204" pitchFamily="34" charset="0"/>
                        <a:buChar char="•"/>
                      </a:pPr>
                      <a:r>
                        <a:rPr lang="en-IN" sz="1100" dirty="0">
                          <a:latin typeface="IBM Plex Sans" panose="020B0503050203000203" pitchFamily="34" charset="0"/>
                        </a:rPr>
                        <a:t>ACL</a:t>
                      </a:r>
                    </a:p>
                    <a:p>
                      <a:pPr marL="171450" indent="-171450">
                        <a:buFont typeface="Arial" panose="020B0604020202020204" pitchFamily="34" charset="0"/>
                        <a:buChar char="•"/>
                      </a:pPr>
                      <a:r>
                        <a:rPr lang="en-IN" sz="1100" dirty="0">
                          <a:latin typeface="IBM Plex Sans" panose="020B0503050203000203" pitchFamily="34" charset="0"/>
                        </a:rPr>
                        <a:t>Data Security</a:t>
                      </a:r>
                    </a:p>
                    <a:p>
                      <a:pPr marL="171450" indent="-171450">
                        <a:buFont typeface="Arial" panose="020B0604020202020204" pitchFamily="34" charset="0"/>
                        <a:buChar char="•"/>
                      </a:pPr>
                      <a:r>
                        <a:rPr lang="en-IN" sz="1100" dirty="0">
                          <a:latin typeface="IBM Plex Sans" panose="020B0503050203000203" pitchFamily="34" charset="0"/>
                        </a:rPr>
                        <a:t>Cloud Native Security</a:t>
                      </a:r>
                    </a:p>
                  </a:txBody>
                  <a:tcPr/>
                </a:tc>
                <a:extLst>
                  <a:ext uri="{0D108BD9-81ED-4DB2-BD59-A6C34878D82A}">
                    <a16:rowId xmlns:a16="http://schemas.microsoft.com/office/drawing/2014/main" val="97616530"/>
                  </a:ext>
                </a:extLst>
              </a:tr>
              <a:tr h="239561">
                <a:tc>
                  <a:txBody>
                    <a:bodyPr/>
                    <a:lstStyle/>
                    <a:p>
                      <a:r>
                        <a:rPr lang="en-IN" sz="1200" b="1" i="1" dirty="0">
                          <a:latin typeface="IBM Plex Sans" panose="020B0503050203000203" pitchFamily="34" charset="0"/>
                        </a:rPr>
                        <a:t>Team</a:t>
                      </a:r>
                    </a:p>
                  </a:txBody>
                  <a:tcPr anchor="ctr"/>
                </a:tc>
                <a:tc>
                  <a:txBody>
                    <a:bodyPr/>
                    <a:lstStyle/>
                    <a:p>
                      <a:pPr marL="0" indent="0">
                        <a:buFont typeface="Arial" panose="020B0604020202020204" pitchFamily="34" charset="0"/>
                        <a:buNone/>
                      </a:pPr>
                      <a:r>
                        <a:rPr lang="en-IN" sz="1100" dirty="0">
                          <a:latin typeface="IBM Plex Sans" panose="020B0503050203000203" pitchFamily="34" charset="0"/>
                        </a:rPr>
                        <a:t>Team Readiness</a:t>
                      </a:r>
                    </a:p>
                  </a:txBody>
                  <a:tcPr/>
                </a:tc>
                <a:extLst>
                  <a:ext uri="{0D108BD9-81ED-4DB2-BD59-A6C34878D82A}">
                    <a16:rowId xmlns:a16="http://schemas.microsoft.com/office/drawing/2014/main" val="2014349140"/>
                  </a:ext>
                </a:extLst>
              </a:tr>
              <a:tr h="370840">
                <a:tc>
                  <a:txBody>
                    <a:bodyPr/>
                    <a:lstStyle/>
                    <a:p>
                      <a:r>
                        <a:rPr lang="en-IN" sz="1200" b="1" i="1" dirty="0">
                          <a:latin typeface="IBM Plex Sans" panose="020B0503050203000203" pitchFamily="34" charset="0"/>
                        </a:rPr>
                        <a:t>UI</a:t>
                      </a:r>
                    </a:p>
                  </a:txBody>
                  <a:tcPr anchor="ctr"/>
                </a:tc>
                <a:tc>
                  <a:txBody>
                    <a:bodyPr/>
                    <a:lstStyle/>
                    <a:p>
                      <a:pPr marL="171450" indent="-171450">
                        <a:buFont typeface="Arial" panose="020B0604020202020204" pitchFamily="34" charset="0"/>
                        <a:buChar char="•"/>
                      </a:pPr>
                      <a:r>
                        <a:rPr lang="en-IN" sz="1100" dirty="0">
                          <a:latin typeface="IBM Plex Sans" panose="020B0503050203000203" pitchFamily="34" charset="0"/>
                        </a:rPr>
                        <a:t>MicroFrontEnds</a:t>
                      </a:r>
                    </a:p>
                    <a:p>
                      <a:pPr marL="171450" indent="-171450">
                        <a:buFont typeface="Arial" panose="020B0604020202020204" pitchFamily="34" charset="0"/>
                        <a:buChar char="•"/>
                      </a:pPr>
                      <a:r>
                        <a:rPr lang="en-IN" sz="1100" dirty="0">
                          <a:latin typeface="IBM Plex Sans" panose="020B0503050203000203" pitchFamily="34" charset="0"/>
                        </a:rPr>
                        <a:t>BFF</a:t>
                      </a:r>
                    </a:p>
                    <a:p>
                      <a:pPr marL="171450" indent="-171450">
                        <a:buFont typeface="Arial" panose="020B0604020202020204" pitchFamily="34" charset="0"/>
                        <a:buChar char="•"/>
                      </a:pPr>
                      <a:r>
                        <a:rPr lang="en-IN" sz="1100" dirty="0">
                          <a:latin typeface="IBM Plex Sans" panose="020B0503050203000203" pitchFamily="34" charset="0"/>
                        </a:rPr>
                        <a:t>Reactive UI</a:t>
                      </a:r>
                    </a:p>
                    <a:p>
                      <a:pPr marL="171450" indent="-171450">
                        <a:buFont typeface="Arial" panose="020B0604020202020204" pitchFamily="34" charset="0"/>
                        <a:buChar char="•"/>
                      </a:pPr>
                      <a:r>
                        <a:rPr lang="en-IN" sz="1100" dirty="0">
                          <a:latin typeface="IBM Plex Sans" panose="020B0503050203000203" pitchFamily="34" charset="0"/>
                        </a:rPr>
                        <a:t>Consumer Driven Queries</a:t>
                      </a:r>
                    </a:p>
                  </a:txBody>
                  <a:tcPr/>
                </a:tc>
                <a:extLst>
                  <a:ext uri="{0D108BD9-81ED-4DB2-BD59-A6C34878D82A}">
                    <a16:rowId xmlns:a16="http://schemas.microsoft.com/office/drawing/2014/main" val="3435049501"/>
                  </a:ext>
                </a:extLst>
              </a:tr>
            </a:tbl>
          </a:graphicData>
        </a:graphic>
      </p:graphicFrame>
    </p:spTree>
    <p:extLst>
      <p:ext uri="{BB962C8B-B14F-4D97-AF65-F5344CB8AC3E}">
        <p14:creationId xmlns:p14="http://schemas.microsoft.com/office/powerpoint/2010/main" val="2147290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32D0DE-BC9E-4C13-851B-079E658A93B5}"/>
              </a:ext>
            </a:extLst>
          </p:cNvPr>
          <p:cNvSpPr>
            <a:spLocks noGrp="1"/>
          </p:cNvSpPr>
          <p:nvPr>
            <p:ph type="body" sz="quarter" idx="11"/>
          </p:nvPr>
        </p:nvSpPr>
        <p:spPr/>
        <p:txBody>
          <a:bodyPr/>
          <a:lstStyle/>
          <a:p>
            <a:r>
              <a:rPr lang="en-IN" dirty="0"/>
              <a:t>Maturity Model</a:t>
            </a:r>
          </a:p>
        </p:txBody>
      </p:sp>
      <p:sp>
        <p:nvSpPr>
          <p:cNvPr id="5" name="Title 4">
            <a:extLst>
              <a:ext uri="{FF2B5EF4-FFF2-40B4-BE49-F238E27FC236}">
                <a16:creationId xmlns:a16="http://schemas.microsoft.com/office/drawing/2014/main" id="{4D62333C-C851-451B-A943-3BBD6507E5F1}"/>
              </a:ext>
            </a:extLst>
          </p:cNvPr>
          <p:cNvSpPr>
            <a:spLocks noGrp="1"/>
          </p:cNvSpPr>
          <p:nvPr>
            <p:ph type="title"/>
          </p:nvPr>
        </p:nvSpPr>
        <p:spPr/>
        <p:txBody>
          <a:bodyPr/>
          <a:lstStyle/>
          <a:p>
            <a:r>
              <a:rPr lang="en-IN" dirty="0"/>
              <a:t>Conducting an Assessment</a:t>
            </a:r>
          </a:p>
        </p:txBody>
      </p:sp>
      <p:graphicFrame>
        <p:nvGraphicFramePr>
          <p:cNvPr id="16" name="Content Placeholder 5">
            <a:extLst>
              <a:ext uri="{FF2B5EF4-FFF2-40B4-BE49-F238E27FC236}">
                <a16:creationId xmlns:a16="http://schemas.microsoft.com/office/drawing/2014/main" id="{6DC93198-4E72-4452-BB99-D47F49C61AD5}"/>
              </a:ext>
            </a:extLst>
          </p:cNvPr>
          <p:cNvGraphicFramePr>
            <a:graphicFrameLocks/>
          </p:cNvGraphicFramePr>
          <p:nvPr>
            <p:extLst>
              <p:ext uri="{D42A27DB-BD31-4B8C-83A1-F6EECF244321}">
                <p14:modId xmlns:p14="http://schemas.microsoft.com/office/powerpoint/2010/main" val="966038950"/>
              </p:ext>
            </p:extLst>
          </p:nvPr>
        </p:nvGraphicFramePr>
        <p:xfrm>
          <a:off x="777240" y="2240280"/>
          <a:ext cx="13075920" cy="53035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66948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5A0FBF-A799-424B-9159-BA08CBAFAB97}"/>
              </a:ext>
            </a:extLst>
          </p:cNvPr>
          <p:cNvSpPr>
            <a:spLocks noGrp="1"/>
          </p:cNvSpPr>
          <p:nvPr>
            <p:ph type="body" sz="quarter" idx="11"/>
          </p:nvPr>
        </p:nvSpPr>
        <p:spPr/>
        <p:txBody>
          <a:bodyPr/>
          <a:lstStyle/>
          <a:p>
            <a:r>
              <a:rPr lang="en-IN" dirty="0"/>
              <a:t>Maturity Model</a:t>
            </a:r>
          </a:p>
        </p:txBody>
      </p:sp>
      <p:sp>
        <p:nvSpPr>
          <p:cNvPr id="3" name="Text Placeholder 2">
            <a:extLst>
              <a:ext uri="{FF2B5EF4-FFF2-40B4-BE49-F238E27FC236}">
                <a16:creationId xmlns:a16="http://schemas.microsoft.com/office/drawing/2014/main" id="{C2452E27-436A-47B9-A27A-B1688D3EE66F}"/>
              </a:ext>
            </a:extLst>
          </p:cNvPr>
          <p:cNvSpPr>
            <a:spLocks noGrp="1"/>
          </p:cNvSpPr>
          <p:nvPr>
            <p:ph type="body" sz="quarter" idx="14"/>
          </p:nvPr>
        </p:nvSpPr>
        <p:spPr/>
        <p:txBody>
          <a:bodyPr/>
          <a:lstStyle/>
          <a:p>
            <a:endParaRPr lang="en-IN" dirty="0"/>
          </a:p>
        </p:txBody>
      </p:sp>
      <p:sp>
        <p:nvSpPr>
          <p:cNvPr id="5" name="Title 4">
            <a:extLst>
              <a:ext uri="{FF2B5EF4-FFF2-40B4-BE49-F238E27FC236}">
                <a16:creationId xmlns:a16="http://schemas.microsoft.com/office/drawing/2014/main" id="{8C7FBBAC-CCA7-43D1-A44A-5BB721DF49C8}"/>
              </a:ext>
            </a:extLst>
          </p:cNvPr>
          <p:cNvSpPr>
            <a:spLocks noGrp="1"/>
          </p:cNvSpPr>
          <p:nvPr>
            <p:ph type="title"/>
          </p:nvPr>
        </p:nvSpPr>
        <p:spPr/>
        <p:txBody>
          <a:bodyPr/>
          <a:lstStyle/>
          <a:p>
            <a:r>
              <a:rPr lang="en-IN" dirty="0"/>
              <a:t>Assessment Results</a:t>
            </a:r>
          </a:p>
        </p:txBody>
      </p:sp>
      <p:pic>
        <p:nvPicPr>
          <p:cNvPr id="6" name="Picture 5">
            <a:extLst>
              <a:ext uri="{FF2B5EF4-FFF2-40B4-BE49-F238E27FC236}">
                <a16:creationId xmlns:a16="http://schemas.microsoft.com/office/drawing/2014/main" id="{284565F4-F8B3-4339-8C61-6042E9D3F8FE}"/>
              </a:ext>
            </a:extLst>
          </p:cNvPr>
          <p:cNvPicPr/>
          <p:nvPr/>
        </p:nvPicPr>
        <p:blipFill>
          <a:blip r:embed="rId2"/>
          <a:stretch>
            <a:fillRect/>
          </a:stretch>
        </p:blipFill>
        <p:spPr>
          <a:xfrm>
            <a:off x="370740" y="2378844"/>
            <a:ext cx="8893576" cy="4267402"/>
          </a:xfrm>
          <a:prstGeom prst="rect">
            <a:avLst/>
          </a:prstGeom>
        </p:spPr>
      </p:pic>
      <p:pic>
        <p:nvPicPr>
          <p:cNvPr id="7" name="Picture 6">
            <a:extLst>
              <a:ext uri="{FF2B5EF4-FFF2-40B4-BE49-F238E27FC236}">
                <a16:creationId xmlns:a16="http://schemas.microsoft.com/office/drawing/2014/main" id="{E8E11FC2-C4CF-4288-B220-6FCF72581121}"/>
              </a:ext>
            </a:extLst>
          </p:cNvPr>
          <p:cNvPicPr/>
          <p:nvPr/>
        </p:nvPicPr>
        <p:blipFill>
          <a:blip r:embed="rId3"/>
          <a:stretch>
            <a:fillRect/>
          </a:stretch>
        </p:blipFill>
        <p:spPr>
          <a:xfrm>
            <a:off x="9668426" y="2414939"/>
            <a:ext cx="4480711" cy="4580221"/>
          </a:xfrm>
          <a:prstGeom prst="rect">
            <a:avLst/>
          </a:prstGeom>
        </p:spPr>
      </p:pic>
    </p:spTree>
    <p:extLst>
      <p:ext uri="{BB962C8B-B14F-4D97-AF65-F5344CB8AC3E}">
        <p14:creationId xmlns:p14="http://schemas.microsoft.com/office/powerpoint/2010/main" val="1852446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5A0FBF-A799-424B-9159-BA08CBAFAB97}"/>
              </a:ext>
            </a:extLst>
          </p:cNvPr>
          <p:cNvSpPr>
            <a:spLocks noGrp="1"/>
          </p:cNvSpPr>
          <p:nvPr>
            <p:ph type="body" sz="quarter" idx="11"/>
          </p:nvPr>
        </p:nvSpPr>
        <p:spPr/>
        <p:txBody>
          <a:bodyPr/>
          <a:lstStyle/>
          <a:p>
            <a:r>
              <a:rPr lang="en-IN" dirty="0"/>
              <a:t>Maturity Model</a:t>
            </a:r>
          </a:p>
        </p:txBody>
      </p:sp>
      <p:sp>
        <p:nvSpPr>
          <p:cNvPr id="5" name="Title 4">
            <a:extLst>
              <a:ext uri="{FF2B5EF4-FFF2-40B4-BE49-F238E27FC236}">
                <a16:creationId xmlns:a16="http://schemas.microsoft.com/office/drawing/2014/main" id="{8C7FBBAC-CCA7-43D1-A44A-5BB721DF49C8}"/>
              </a:ext>
            </a:extLst>
          </p:cNvPr>
          <p:cNvSpPr>
            <a:spLocks noGrp="1"/>
          </p:cNvSpPr>
          <p:nvPr>
            <p:ph type="title"/>
          </p:nvPr>
        </p:nvSpPr>
        <p:spPr/>
        <p:txBody>
          <a:bodyPr/>
          <a:lstStyle/>
          <a:p>
            <a:r>
              <a:rPr lang="en-IN" dirty="0"/>
              <a:t>Assessment Summary</a:t>
            </a:r>
          </a:p>
        </p:txBody>
      </p:sp>
      <p:pic>
        <p:nvPicPr>
          <p:cNvPr id="8" name="Picture 7">
            <a:extLst>
              <a:ext uri="{FF2B5EF4-FFF2-40B4-BE49-F238E27FC236}">
                <a16:creationId xmlns:a16="http://schemas.microsoft.com/office/drawing/2014/main" id="{3CF3496F-4405-4A92-8893-0EF67F1B07F1}"/>
              </a:ext>
            </a:extLst>
          </p:cNvPr>
          <p:cNvPicPr/>
          <p:nvPr/>
        </p:nvPicPr>
        <p:blipFill>
          <a:blip r:embed="rId2"/>
          <a:stretch>
            <a:fillRect/>
          </a:stretch>
        </p:blipFill>
        <p:spPr>
          <a:xfrm>
            <a:off x="868680" y="2103120"/>
            <a:ext cx="12619483" cy="5763173"/>
          </a:xfrm>
          <a:prstGeom prst="rect">
            <a:avLst/>
          </a:prstGeom>
        </p:spPr>
      </p:pic>
    </p:spTree>
    <p:extLst>
      <p:ext uri="{BB962C8B-B14F-4D97-AF65-F5344CB8AC3E}">
        <p14:creationId xmlns:p14="http://schemas.microsoft.com/office/powerpoint/2010/main" val="969836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8BDFF35-1803-475E-808E-030FAFB840E4}"/>
              </a:ext>
            </a:extLst>
          </p:cNvPr>
          <p:cNvSpPr>
            <a:spLocks noGrp="1"/>
          </p:cNvSpPr>
          <p:nvPr>
            <p:ph type="title"/>
          </p:nvPr>
        </p:nvSpPr>
        <p:spPr/>
        <p:txBody>
          <a:bodyPr/>
          <a:lstStyle/>
          <a:p>
            <a:r>
              <a:rPr lang="en-US" dirty="0"/>
              <a:t>Q&amp;A</a:t>
            </a:r>
          </a:p>
        </p:txBody>
      </p:sp>
      <p:pic>
        <p:nvPicPr>
          <p:cNvPr id="18" name="Picture Placeholder 17">
            <a:extLst>
              <a:ext uri="{FF2B5EF4-FFF2-40B4-BE49-F238E27FC236}">
                <a16:creationId xmlns:a16="http://schemas.microsoft.com/office/drawing/2014/main" id="{BCEDC228-4178-4A1F-B9D8-8AEAED68BDB5}"/>
              </a:ext>
            </a:extLst>
          </p:cNvPr>
          <p:cNvPicPr>
            <a:picLocks noGrp="1" noChangeAspect="1"/>
          </p:cNvPicPr>
          <p:nvPr>
            <p:ph type="pic" sz="quarter" idx="10"/>
          </p:nvPr>
        </p:nvPicPr>
        <p:blipFill>
          <a:blip r:embed="rId2"/>
          <a:srcRect l="24960" r="24960"/>
          <a:stretch>
            <a:fillRect/>
          </a:stretch>
        </p:blipFill>
        <p:spPr/>
      </p:pic>
    </p:spTree>
    <p:extLst>
      <p:ext uri="{BB962C8B-B14F-4D97-AF65-F5344CB8AC3E}">
        <p14:creationId xmlns:p14="http://schemas.microsoft.com/office/powerpoint/2010/main" val="637095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48A64F4-84E0-4199-9D71-5C91D4158CB0}"/>
              </a:ext>
            </a:extLst>
          </p:cNvPr>
          <p:cNvPicPr>
            <a:picLocks noChangeAspect="1"/>
          </p:cNvPicPr>
          <p:nvPr/>
        </p:nvPicPr>
        <p:blipFill rotWithShape="1">
          <a:blip r:embed="rId2"/>
          <a:srcRect l="62766" r="7747"/>
          <a:stretch/>
        </p:blipFill>
        <p:spPr>
          <a:xfrm>
            <a:off x="0" y="0"/>
            <a:ext cx="3639967" cy="8229600"/>
          </a:xfrm>
          <a:prstGeom prst="rect">
            <a:avLst/>
          </a:prstGeom>
        </p:spPr>
      </p:pic>
      <p:sp>
        <p:nvSpPr>
          <p:cNvPr id="9" name="Title 8">
            <a:extLst>
              <a:ext uri="{FF2B5EF4-FFF2-40B4-BE49-F238E27FC236}">
                <a16:creationId xmlns:a16="http://schemas.microsoft.com/office/drawing/2014/main" id="{C1674BB0-91C9-4C94-9447-5875173992AF}"/>
              </a:ext>
            </a:extLst>
          </p:cNvPr>
          <p:cNvSpPr>
            <a:spLocks noGrp="1"/>
          </p:cNvSpPr>
          <p:nvPr>
            <p:ph type="title"/>
          </p:nvPr>
        </p:nvSpPr>
        <p:spPr>
          <a:xfrm>
            <a:off x="457200" y="1554480"/>
            <a:ext cx="2971800" cy="3657600"/>
          </a:xfrm>
        </p:spPr>
        <p:txBody>
          <a:bodyPr/>
          <a:lstStyle/>
          <a:p>
            <a:r>
              <a:rPr lang="en-US" dirty="0"/>
              <a:t>Summary</a:t>
            </a:r>
          </a:p>
        </p:txBody>
      </p:sp>
      <p:sp>
        <p:nvSpPr>
          <p:cNvPr id="28" name="Text Placeholder 27">
            <a:extLst>
              <a:ext uri="{FF2B5EF4-FFF2-40B4-BE49-F238E27FC236}">
                <a16:creationId xmlns:a16="http://schemas.microsoft.com/office/drawing/2014/main" id="{C6F00126-E898-48DE-A890-820AC16D4951}"/>
              </a:ext>
            </a:extLst>
          </p:cNvPr>
          <p:cNvSpPr>
            <a:spLocks noGrp="1"/>
          </p:cNvSpPr>
          <p:nvPr>
            <p:ph type="body" sz="quarter" idx="11"/>
          </p:nvPr>
        </p:nvSpPr>
        <p:spPr/>
        <p:txBody>
          <a:bodyPr/>
          <a:lstStyle/>
          <a:p>
            <a:r>
              <a:rPr lang="en-IN" dirty="0"/>
              <a:t>Microservices Prerequisites</a:t>
            </a:r>
          </a:p>
        </p:txBody>
      </p:sp>
      <p:sp>
        <p:nvSpPr>
          <p:cNvPr id="31" name="Text Placeholder 30">
            <a:extLst>
              <a:ext uri="{FF2B5EF4-FFF2-40B4-BE49-F238E27FC236}">
                <a16:creationId xmlns:a16="http://schemas.microsoft.com/office/drawing/2014/main" id="{7FF9F957-16E1-490A-8E3B-D4126DDE59F8}"/>
              </a:ext>
            </a:extLst>
          </p:cNvPr>
          <p:cNvSpPr>
            <a:spLocks noGrp="1"/>
          </p:cNvSpPr>
          <p:nvPr>
            <p:ph type="body" sz="quarter" idx="15"/>
          </p:nvPr>
        </p:nvSpPr>
        <p:spPr/>
        <p:txBody>
          <a:bodyPr/>
          <a:lstStyle/>
          <a:p>
            <a:endParaRPr lang="en-US" dirty="0"/>
          </a:p>
        </p:txBody>
      </p:sp>
      <p:sp>
        <p:nvSpPr>
          <p:cNvPr id="10" name="Content Placeholder 11">
            <a:extLst>
              <a:ext uri="{FF2B5EF4-FFF2-40B4-BE49-F238E27FC236}">
                <a16:creationId xmlns:a16="http://schemas.microsoft.com/office/drawing/2014/main" id="{52C0EE5E-3D41-4116-B042-944E9FA1E06B}"/>
              </a:ext>
            </a:extLst>
          </p:cNvPr>
          <p:cNvSpPr txBox="1">
            <a:spLocks/>
          </p:cNvSpPr>
          <p:nvPr/>
        </p:nvSpPr>
        <p:spPr>
          <a:xfrm>
            <a:off x="3962400" y="2057400"/>
            <a:ext cx="10210800" cy="5257800"/>
          </a:xfrm>
          <a:prstGeom prst="rect">
            <a:avLst/>
          </a:prstGeom>
        </p:spPr>
        <p:txBody>
          <a:bodyPr vert="horz" lIns="0" tIns="22860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marR="0" lvl="0" indent="0" algn="l" defTabSz="1097280" rtl="0" eaLnBrk="1" fontAlgn="auto" latinLnBrk="0" hangingPunct="1">
              <a:lnSpc>
                <a:spcPct val="105000"/>
              </a:lnSpc>
              <a:spcBef>
                <a:spcPts val="60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IBM Plex Sans" charset="0"/>
              </a:rPr>
              <a:t>Summary</a:t>
            </a:r>
          </a:p>
          <a:p>
            <a:pPr marL="0" marR="0" lvl="0" indent="0" algn="l" defTabSz="1097280" rtl="0" eaLnBrk="1" fontAlgn="auto" latinLnBrk="0" hangingPunct="1">
              <a:lnSpc>
                <a:spcPct val="105000"/>
              </a:lnSpc>
              <a:spcBef>
                <a:spcPts val="600"/>
              </a:spcBef>
              <a:spcAft>
                <a:spcPts val="0"/>
              </a:spcAft>
              <a:buClrTx/>
              <a:buSzTx/>
              <a:buFontTx/>
              <a:buNone/>
              <a:tabLst/>
              <a:defRPr/>
            </a:pPr>
            <a:endParaRPr kumimoji="0" lang="en-US" sz="2000" b="1" i="0" u="none" strike="noStrike" kern="1200" cap="none" spc="0" normalizeH="0" baseline="0" noProof="0" dirty="0">
              <a:ln>
                <a:noFill/>
              </a:ln>
              <a:solidFill>
                <a:srgbClr val="000000"/>
              </a:solidFill>
              <a:effectLst/>
              <a:uLnTx/>
              <a:uFillTx/>
              <a:latin typeface="IBM Plex Sans" charset="0"/>
            </a:endParaRPr>
          </a:p>
          <a:p>
            <a:pPr marL="0" marR="0" lvl="0" indent="0" algn="l" defTabSz="1097280" rtl="0" eaLnBrk="1" fontAlgn="auto" latinLnBrk="0" hangingPunct="1">
              <a:lnSpc>
                <a:spcPct val="105000"/>
              </a:lnSpc>
              <a:spcBef>
                <a:spcPts val="600"/>
              </a:spcBef>
              <a:spcAft>
                <a:spcPts val="0"/>
              </a:spcAft>
              <a:buClrTx/>
              <a:buSzTx/>
              <a:buFontTx/>
              <a:buNone/>
              <a:tabLst/>
              <a:defRPr/>
            </a:pPr>
            <a:r>
              <a:rPr lang="en-US" dirty="0">
                <a:solidFill>
                  <a:srgbClr val="000000"/>
                </a:solidFill>
              </a:rPr>
              <a:t>You have completed the </a:t>
            </a:r>
            <a:r>
              <a:rPr lang="en-US" b="1" dirty="0">
                <a:solidFill>
                  <a:srgbClr val="000000"/>
                </a:solidFill>
              </a:rPr>
              <a:t>Microservices Prerequisites </a:t>
            </a:r>
            <a:r>
              <a:rPr lang="en-US" dirty="0">
                <a:solidFill>
                  <a:srgbClr val="000000"/>
                </a:solidFill>
              </a:rPr>
              <a:t>module. </a:t>
            </a:r>
            <a:br>
              <a:rPr lang="en-US" dirty="0">
                <a:solidFill>
                  <a:srgbClr val="000000"/>
                </a:solidFill>
              </a:rPr>
            </a:br>
            <a:r>
              <a:rPr lang="en-US" dirty="0">
                <a:solidFill>
                  <a:srgbClr val="000000"/>
                </a:solidFill>
              </a:rPr>
              <a:t>You should now be able to:</a:t>
            </a:r>
          </a:p>
          <a:p>
            <a:pPr marL="342900" indent="-342900">
              <a:buFont typeface="Arial" panose="020B0604020202020204" pitchFamily="34" charset="0"/>
              <a:buChar char="•"/>
            </a:pPr>
            <a:r>
              <a:rPr lang="en-US" dirty="0"/>
              <a:t>Recognize the challenges faced by clients as they adopt Microservices.</a:t>
            </a:r>
          </a:p>
          <a:p>
            <a:pPr marL="342900" indent="-342900">
              <a:buFont typeface="Arial" panose="020B0604020202020204" pitchFamily="34" charset="0"/>
              <a:buChar char="•"/>
            </a:pPr>
            <a:r>
              <a:rPr lang="en-US" dirty="0"/>
              <a:t>Understand the need for Maturity Assessment.</a:t>
            </a:r>
          </a:p>
          <a:p>
            <a:pPr marL="342900" indent="-342900">
              <a:buFont typeface="Arial" panose="020B0604020202020204" pitchFamily="34" charset="0"/>
              <a:buChar char="•"/>
            </a:pPr>
            <a:r>
              <a:rPr lang="en-US" dirty="0"/>
              <a:t>Understand the Maturity Model and how it affects the aspects of Microservices.</a:t>
            </a:r>
          </a:p>
          <a:p>
            <a:pPr marL="342900" indent="-342900">
              <a:buFont typeface="Arial" panose="020B0604020202020204" pitchFamily="34" charset="0"/>
              <a:buChar char="•"/>
            </a:pPr>
            <a:r>
              <a:rPr lang="en-US" dirty="0"/>
              <a:t>Understand the steps for conducting an assessment, results, and summary.</a:t>
            </a:r>
          </a:p>
        </p:txBody>
      </p:sp>
    </p:spTree>
    <p:extLst>
      <p:ext uri="{BB962C8B-B14F-4D97-AF65-F5344CB8AC3E}">
        <p14:creationId xmlns:p14="http://schemas.microsoft.com/office/powerpoint/2010/main" val="3155714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363E81-0F37-4798-880A-925E87E3C841}"/>
              </a:ext>
            </a:extLst>
          </p:cNvPr>
          <p:cNvPicPr>
            <a:picLocks noChangeAspect="1"/>
          </p:cNvPicPr>
          <p:nvPr/>
        </p:nvPicPr>
        <p:blipFill>
          <a:blip r:embed="rId2"/>
          <a:stretch>
            <a:fillRect/>
          </a:stretch>
        </p:blipFill>
        <p:spPr>
          <a:xfrm>
            <a:off x="3740096" y="1965960"/>
            <a:ext cx="7150208" cy="4297680"/>
          </a:xfrm>
          <a:prstGeom prst="rect">
            <a:avLst/>
          </a:prstGeom>
        </p:spPr>
      </p:pic>
    </p:spTree>
    <p:extLst>
      <p:ext uri="{BB962C8B-B14F-4D97-AF65-F5344CB8AC3E}">
        <p14:creationId xmlns:p14="http://schemas.microsoft.com/office/powerpoint/2010/main" val="1550929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978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 Placeholder 59">
            <a:extLst>
              <a:ext uri="{FF2B5EF4-FFF2-40B4-BE49-F238E27FC236}">
                <a16:creationId xmlns:a16="http://schemas.microsoft.com/office/drawing/2014/main" id="{F453C6DE-8E03-4546-BDC8-AF605CEF0BA3}"/>
              </a:ext>
            </a:extLst>
          </p:cNvPr>
          <p:cNvSpPr>
            <a:spLocks noGrp="1"/>
          </p:cNvSpPr>
          <p:nvPr>
            <p:ph type="body" sz="quarter" idx="11"/>
          </p:nvPr>
        </p:nvSpPr>
        <p:spPr/>
        <p:txBody>
          <a:bodyPr/>
          <a:lstStyle/>
          <a:p>
            <a:r>
              <a:rPr lang="en-IN" dirty="0"/>
              <a:t>Microservices Prerequisites</a:t>
            </a:r>
          </a:p>
        </p:txBody>
      </p:sp>
      <p:sp>
        <p:nvSpPr>
          <p:cNvPr id="2" name="Title 1">
            <a:extLst>
              <a:ext uri="{FF2B5EF4-FFF2-40B4-BE49-F238E27FC236}">
                <a16:creationId xmlns:a16="http://schemas.microsoft.com/office/drawing/2014/main" id="{686608B4-00EB-4BE0-A506-6E145AC8324D}"/>
              </a:ext>
            </a:extLst>
          </p:cNvPr>
          <p:cNvSpPr>
            <a:spLocks noGrp="1"/>
          </p:cNvSpPr>
          <p:nvPr>
            <p:ph type="title"/>
          </p:nvPr>
        </p:nvSpPr>
        <p:spPr/>
        <p:txBody>
          <a:bodyPr/>
          <a:lstStyle/>
          <a:p>
            <a:r>
              <a:rPr lang="en-US" dirty="0"/>
              <a:t>Agenda</a:t>
            </a:r>
          </a:p>
        </p:txBody>
      </p:sp>
      <p:grpSp>
        <p:nvGrpSpPr>
          <p:cNvPr id="62" name="Group 61">
            <a:extLst>
              <a:ext uri="{FF2B5EF4-FFF2-40B4-BE49-F238E27FC236}">
                <a16:creationId xmlns:a16="http://schemas.microsoft.com/office/drawing/2014/main" id="{55A9D88F-EA95-43AF-975B-873A23FD176A}"/>
              </a:ext>
            </a:extLst>
          </p:cNvPr>
          <p:cNvGrpSpPr/>
          <p:nvPr/>
        </p:nvGrpSpPr>
        <p:grpSpPr>
          <a:xfrm>
            <a:off x="459477" y="2172307"/>
            <a:ext cx="13452923" cy="4670014"/>
            <a:chOff x="459477" y="2172307"/>
            <a:chExt cx="13452923" cy="4670014"/>
          </a:xfrm>
        </p:grpSpPr>
        <p:sp>
          <p:nvSpPr>
            <p:cNvPr id="8" name="Freeform: Shape 7">
              <a:extLst>
                <a:ext uri="{FF2B5EF4-FFF2-40B4-BE49-F238E27FC236}">
                  <a16:creationId xmlns:a16="http://schemas.microsoft.com/office/drawing/2014/main" id="{89600AF6-B4D7-4896-B065-F8DA486DC676}"/>
                </a:ext>
              </a:extLst>
            </p:cNvPr>
            <p:cNvSpPr/>
            <p:nvPr/>
          </p:nvSpPr>
          <p:spPr>
            <a:xfrm>
              <a:off x="586006" y="2309381"/>
              <a:ext cx="3195773"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 </a:t>
              </a:r>
              <a:b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History, Driving </a:t>
              </a:r>
              <a:b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Forces, and Definition</a:t>
              </a:r>
            </a:p>
          </p:txBody>
        </p:sp>
        <p:sp>
          <p:nvSpPr>
            <p:cNvPr id="9" name="Rectangle 8">
              <a:extLst>
                <a:ext uri="{FF2B5EF4-FFF2-40B4-BE49-F238E27FC236}">
                  <a16:creationId xmlns:a16="http://schemas.microsoft.com/office/drawing/2014/main" id="{8F6B27D8-4F67-4A53-94A8-FEF0BC4904DA}"/>
                </a:ext>
              </a:extLst>
            </p:cNvPr>
            <p:cNvSpPr/>
            <p:nvPr/>
          </p:nvSpPr>
          <p:spPr>
            <a:xfrm>
              <a:off x="459477" y="2172307"/>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0" name="Freeform: Shape 9">
              <a:extLst>
                <a:ext uri="{FF2B5EF4-FFF2-40B4-BE49-F238E27FC236}">
                  <a16:creationId xmlns:a16="http://schemas.microsoft.com/office/drawing/2014/main" id="{0C400253-F740-4599-AF73-9F384B3F2720}"/>
                </a:ext>
              </a:extLst>
            </p:cNvPr>
            <p:cNvSpPr/>
            <p:nvPr/>
          </p:nvSpPr>
          <p:spPr>
            <a:xfrm>
              <a:off x="4001880" y="230938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Patterns</a:t>
              </a:r>
            </a:p>
          </p:txBody>
        </p:sp>
        <p:sp>
          <p:nvSpPr>
            <p:cNvPr id="11" name="Rectangle 10">
              <a:extLst>
                <a:ext uri="{FF2B5EF4-FFF2-40B4-BE49-F238E27FC236}">
                  <a16:creationId xmlns:a16="http://schemas.microsoft.com/office/drawing/2014/main" id="{0D016544-0332-4016-9D84-ACEC6E52AF31}"/>
                </a:ext>
              </a:extLst>
            </p:cNvPr>
            <p:cNvSpPr/>
            <p:nvPr/>
          </p:nvSpPr>
          <p:spPr>
            <a:xfrm>
              <a:off x="3875350" y="217230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2" name="Freeform: Shape 11">
              <a:extLst>
                <a:ext uri="{FF2B5EF4-FFF2-40B4-BE49-F238E27FC236}">
                  <a16:creationId xmlns:a16="http://schemas.microsoft.com/office/drawing/2014/main" id="{AD805F4C-08D5-404A-B85A-8D9BD33E1430}"/>
                </a:ext>
              </a:extLst>
            </p:cNvPr>
            <p:cNvSpPr/>
            <p:nvPr/>
          </p:nvSpPr>
          <p:spPr>
            <a:xfrm>
              <a:off x="586006" y="3504036"/>
              <a:ext cx="3195771"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FFF2C9"/>
            </a:solidFill>
            <a:ln>
              <a:solidFill>
                <a:srgbClr val="FFC000"/>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Prerequisites</a:t>
              </a:r>
            </a:p>
          </p:txBody>
        </p:sp>
        <p:sp>
          <p:nvSpPr>
            <p:cNvPr id="13" name="Rectangle 12">
              <a:extLst>
                <a:ext uri="{FF2B5EF4-FFF2-40B4-BE49-F238E27FC236}">
                  <a16:creationId xmlns:a16="http://schemas.microsoft.com/office/drawing/2014/main" id="{066A4422-EF12-47FD-8525-1BF645387188}"/>
                </a:ext>
              </a:extLst>
            </p:cNvPr>
            <p:cNvSpPr/>
            <p:nvPr/>
          </p:nvSpPr>
          <p:spPr>
            <a:xfrm>
              <a:off x="459477" y="3366962"/>
              <a:ext cx="664283" cy="996424"/>
            </a:xfrm>
            <a:prstGeom prst="rect">
              <a:avLst/>
            </a:prstGeom>
            <a:solidFill>
              <a:srgbClr val="FFC00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4" name="Freeform: Shape 13">
              <a:extLst>
                <a:ext uri="{FF2B5EF4-FFF2-40B4-BE49-F238E27FC236}">
                  <a16:creationId xmlns:a16="http://schemas.microsoft.com/office/drawing/2014/main" id="{53402230-EBAB-4515-935D-E2D366648545}"/>
                </a:ext>
              </a:extLst>
            </p:cNvPr>
            <p:cNvSpPr/>
            <p:nvPr/>
          </p:nvSpPr>
          <p:spPr>
            <a:xfrm>
              <a:off x="4001880" y="350403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Integration</a:t>
              </a:r>
            </a:p>
          </p:txBody>
        </p:sp>
        <p:sp>
          <p:nvSpPr>
            <p:cNvPr id="15" name="Rectangle 14">
              <a:extLst>
                <a:ext uri="{FF2B5EF4-FFF2-40B4-BE49-F238E27FC236}">
                  <a16:creationId xmlns:a16="http://schemas.microsoft.com/office/drawing/2014/main" id="{D1610906-C28F-4802-885D-80E415CD54E6}"/>
                </a:ext>
              </a:extLst>
            </p:cNvPr>
            <p:cNvSpPr/>
            <p:nvPr/>
          </p:nvSpPr>
          <p:spPr>
            <a:xfrm>
              <a:off x="3875350" y="336696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6" name="Freeform: Shape 15">
              <a:extLst>
                <a:ext uri="{FF2B5EF4-FFF2-40B4-BE49-F238E27FC236}">
                  <a16:creationId xmlns:a16="http://schemas.microsoft.com/office/drawing/2014/main" id="{3147207A-D9EE-428B-884E-B316C377F5FF}"/>
                </a:ext>
              </a:extLst>
            </p:cNvPr>
            <p:cNvSpPr/>
            <p:nvPr/>
          </p:nvSpPr>
          <p:spPr>
            <a:xfrm>
              <a:off x="586007" y="4698691"/>
              <a:ext cx="319577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Spring Boot</a:t>
              </a:r>
            </a:p>
          </p:txBody>
        </p:sp>
        <p:sp>
          <p:nvSpPr>
            <p:cNvPr id="17" name="Rectangle 16">
              <a:extLst>
                <a:ext uri="{FF2B5EF4-FFF2-40B4-BE49-F238E27FC236}">
                  <a16:creationId xmlns:a16="http://schemas.microsoft.com/office/drawing/2014/main" id="{E0C25358-8901-433C-9762-2707E15EC8C3}"/>
                </a:ext>
              </a:extLst>
            </p:cNvPr>
            <p:cNvSpPr/>
            <p:nvPr/>
          </p:nvSpPr>
          <p:spPr>
            <a:xfrm>
              <a:off x="459477" y="4561617"/>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8" name="Freeform: Shape 17">
              <a:extLst>
                <a:ext uri="{FF2B5EF4-FFF2-40B4-BE49-F238E27FC236}">
                  <a16:creationId xmlns:a16="http://schemas.microsoft.com/office/drawing/2014/main" id="{F643117F-B4EF-4E2C-BDFF-8D353693FE08}"/>
                </a:ext>
              </a:extLst>
            </p:cNvPr>
            <p:cNvSpPr/>
            <p:nvPr/>
          </p:nvSpPr>
          <p:spPr>
            <a:xfrm>
              <a:off x="4001880" y="469869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Migrating Monoliths </a:t>
              </a:r>
              <a:b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to Microservices</a:t>
              </a:r>
            </a:p>
          </p:txBody>
        </p:sp>
        <p:sp>
          <p:nvSpPr>
            <p:cNvPr id="19" name="Rectangle 18">
              <a:extLst>
                <a:ext uri="{FF2B5EF4-FFF2-40B4-BE49-F238E27FC236}">
                  <a16:creationId xmlns:a16="http://schemas.microsoft.com/office/drawing/2014/main" id="{FB771301-7825-4D63-83E2-07D53C1EA7F0}"/>
                </a:ext>
              </a:extLst>
            </p:cNvPr>
            <p:cNvSpPr/>
            <p:nvPr/>
          </p:nvSpPr>
          <p:spPr>
            <a:xfrm>
              <a:off x="3875350" y="4561617"/>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0" name="Freeform: Shape 19">
              <a:extLst>
                <a:ext uri="{FF2B5EF4-FFF2-40B4-BE49-F238E27FC236}">
                  <a16:creationId xmlns:a16="http://schemas.microsoft.com/office/drawing/2014/main" id="{874FD87E-0CBE-42B7-9496-D37D489D3E45}"/>
                </a:ext>
              </a:extLst>
            </p:cNvPr>
            <p:cNvSpPr/>
            <p:nvPr/>
          </p:nvSpPr>
          <p:spPr>
            <a:xfrm>
              <a:off x="586007" y="5893346"/>
              <a:ext cx="319577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Case Study</a:t>
              </a:r>
            </a:p>
          </p:txBody>
        </p:sp>
        <p:sp>
          <p:nvSpPr>
            <p:cNvPr id="21" name="Rectangle 20">
              <a:extLst>
                <a:ext uri="{FF2B5EF4-FFF2-40B4-BE49-F238E27FC236}">
                  <a16:creationId xmlns:a16="http://schemas.microsoft.com/office/drawing/2014/main" id="{6F38B824-FF5B-4565-A6C6-83E25B448240}"/>
                </a:ext>
              </a:extLst>
            </p:cNvPr>
            <p:cNvSpPr/>
            <p:nvPr/>
          </p:nvSpPr>
          <p:spPr>
            <a:xfrm>
              <a:off x="459477" y="575627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2" name="Freeform: Shape 21">
              <a:extLst>
                <a:ext uri="{FF2B5EF4-FFF2-40B4-BE49-F238E27FC236}">
                  <a16:creationId xmlns:a16="http://schemas.microsoft.com/office/drawing/2014/main" id="{C10A2382-1910-43CD-BF01-6F1D768B9028}"/>
                </a:ext>
              </a:extLst>
            </p:cNvPr>
            <p:cNvSpPr/>
            <p:nvPr/>
          </p:nvSpPr>
          <p:spPr>
            <a:xfrm>
              <a:off x="4001880" y="589334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chemeClr val="accent1">
                  <a:lumMod val="50000"/>
                </a:schemeClr>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Cloud</a:t>
              </a:r>
            </a:p>
          </p:txBody>
        </p:sp>
        <p:sp>
          <p:nvSpPr>
            <p:cNvPr id="23" name="Rectangle 22">
              <a:extLst>
                <a:ext uri="{FF2B5EF4-FFF2-40B4-BE49-F238E27FC236}">
                  <a16:creationId xmlns:a16="http://schemas.microsoft.com/office/drawing/2014/main" id="{DC780587-843D-41C8-9702-99968A862865}"/>
                </a:ext>
              </a:extLst>
            </p:cNvPr>
            <p:cNvSpPr/>
            <p:nvPr/>
          </p:nvSpPr>
          <p:spPr>
            <a:xfrm>
              <a:off x="3875350" y="5756272"/>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 name="Freeform: Shape 23">
              <a:extLst>
                <a:ext uri="{FF2B5EF4-FFF2-40B4-BE49-F238E27FC236}">
                  <a16:creationId xmlns:a16="http://schemas.microsoft.com/office/drawing/2014/main" id="{03C9712D-1DA8-4445-A58F-8DA1C7362E82}"/>
                </a:ext>
              </a:extLst>
            </p:cNvPr>
            <p:cNvSpPr/>
            <p:nvPr/>
          </p:nvSpPr>
          <p:spPr>
            <a:xfrm>
              <a:off x="7448045" y="230938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DevOps</a:t>
              </a:r>
            </a:p>
          </p:txBody>
        </p:sp>
        <p:sp>
          <p:nvSpPr>
            <p:cNvPr id="25" name="Rectangle 24">
              <a:extLst>
                <a:ext uri="{FF2B5EF4-FFF2-40B4-BE49-F238E27FC236}">
                  <a16:creationId xmlns:a16="http://schemas.microsoft.com/office/drawing/2014/main" id="{C969FD87-79B6-4631-8F26-764F370558A3}"/>
                </a:ext>
              </a:extLst>
            </p:cNvPr>
            <p:cNvSpPr/>
            <p:nvPr/>
          </p:nvSpPr>
          <p:spPr>
            <a:xfrm>
              <a:off x="7321515" y="217230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6" name="Freeform: Shape 25">
              <a:extLst>
                <a:ext uri="{FF2B5EF4-FFF2-40B4-BE49-F238E27FC236}">
                  <a16:creationId xmlns:a16="http://schemas.microsoft.com/office/drawing/2014/main" id="{25876DBD-3006-45ED-A71D-ABB9CD75FDD1}"/>
                </a:ext>
              </a:extLst>
            </p:cNvPr>
            <p:cNvSpPr/>
            <p:nvPr/>
          </p:nvSpPr>
          <p:spPr>
            <a:xfrm>
              <a:off x="7448045" y="350403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Securing Microservices</a:t>
              </a:r>
            </a:p>
          </p:txBody>
        </p:sp>
        <p:sp>
          <p:nvSpPr>
            <p:cNvPr id="27" name="Rectangle 26">
              <a:extLst>
                <a:ext uri="{FF2B5EF4-FFF2-40B4-BE49-F238E27FC236}">
                  <a16:creationId xmlns:a16="http://schemas.microsoft.com/office/drawing/2014/main" id="{2EF6297D-929F-4F9C-A3A7-3EC935741F64}"/>
                </a:ext>
              </a:extLst>
            </p:cNvPr>
            <p:cNvSpPr/>
            <p:nvPr/>
          </p:nvSpPr>
          <p:spPr>
            <a:xfrm>
              <a:off x="7321515" y="336696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8" name="Freeform: Shape 27">
              <a:extLst>
                <a:ext uri="{FF2B5EF4-FFF2-40B4-BE49-F238E27FC236}">
                  <a16:creationId xmlns:a16="http://schemas.microsoft.com/office/drawing/2014/main" id="{8AED9A71-B333-42F2-97F4-7DEC0B7134B2}"/>
                </a:ext>
              </a:extLst>
            </p:cNvPr>
            <p:cNvSpPr/>
            <p:nvPr/>
          </p:nvSpPr>
          <p:spPr>
            <a:xfrm>
              <a:off x="7448045" y="469869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Domain Driven </a:t>
              </a:r>
              <a:b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Design Testing</a:t>
              </a:r>
            </a:p>
          </p:txBody>
        </p:sp>
        <p:sp>
          <p:nvSpPr>
            <p:cNvPr id="29" name="Rectangle 28">
              <a:extLst>
                <a:ext uri="{FF2B5EF4-FFF2-40B4-BE49-F238E27FC236}">
                  <a16:creationId xmlns:a16="http://schemas.microsoft.com/office/drawing/2014/main" id="{3E33E3C2-2685-4FE3-BB2E-B385F00C2ADF}"/>
                </a:ext>
              </a:extLst>
            </p:cNvPr>
            <p:cNvSpPr/>
            <p:nvPr/>
          </p:nvSpPr>
          <p:spPr>
            <a:xfrm>
              <a:off x="7321515" y="456161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0" name="Freeform: Shape 29">
              <a:extLst>
                <a:ext uri="{FF2B5EF4-FFF2-40B4-BE49-F238E27FC236}">
                  <a16:creationId xmlns:a16="http://schemas.microsoft.com/office/drawing/2014/main" id="{466ED5DD-A2DC-46C1-BCAA-FA1560AD78EF}"/>
                </a:ext>
              </a:extLst>
            </p:cNvPr>
            <p:cNvSpPr/>
            <p:nvPr/>
          </p:nvSpPr>
          <p:spPr>
            <a:xfrm>
              <a:off x="7448045" y="589334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UI</a:t>
              </a:r>
            </a:p>
          </p:txBody>
        </p:sp>
        <p:sp>
          <p:nvSpPr>
            <p:cNvPr id="31" name="Rectangle 30">
              <a:extLst>
                <a:ext uri="{FF2B5EF4-FFF2-40B4-BE49-F238E27FC236}">
                  <a16:creationId xmlns:a16="http://schemas.microsoft.com/office/drawing/2014/main" id="{545C76E1-3A2C-4530-897C-F5B4C60C3DA5}"/>
                </a:ext>
              </a:extLst>
            </p:cNvPr>
            <p:cNvSpPr/>
            <p:nvPr/>
          </p:nvSpPr>
          <p:spPr>
            <a:xfrm>
              <a:off x="7321515" y="575627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2" name="Freeform: Shape 31">
              <a:extLst>
                <a:ext uri="{FF2B5EF4-FFF2-40B4-BE49-F238E27FC236}">
                  <a16:creationId xmlns:a16="http://schemas.microsoft.com/office/drawing/2014/main" id="{34A01B00-54B9-4586-A536-633D4CECAAE6}"/>
                </a:ext>
              </a:extLst>
            </p:cNvPr>
            <p:cNvSpPr/>
            <p:nvPr/>
          </p:nvSpPr>
          <p:spPr>
            <a:xfrm>
              <a:off x="10875678" y="230938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Reactive Microservices</a:t>
              </a:r>
            </a:p>
          </p:txBody>
        </p:sp>
        <p:sp>
          <p:nvSpPr>
            <p:cNvPr id="33" name="Rectangle 32">
              <a:extLst>
                <a:ext uri="{FF2B5EF4-FFF2-40B4-BE49-F238E27FC236}">
                  <a16:creationId xmlns:a16="http://schemas.microsoft.com/office/drawing/2014/main" id="{665C95AB-A3AB-47A1-BF0E-B0D264B102A0}"/>
                </a:ext>
              </a:extLst>
            </p:cNvPr>
            <p:cNvSpPr/>
            <p:nvPr/>
          </p:nvSpPr>
          <p:spPr>
            <a:xfrm>
              <a:off x="10749148" y="217230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4" name="Freeform: Shape 33">
              <a:extLst>
                <a:ext uri="{FF2B5EF4-FFF2-40B4-BE49-F238E27FC236}">
                  <a16:creationId xmlns:a16="http://schemas.microsoft.com/office/drawing/2014/main" id="{F21C32BE-B8F2-49FB-9135-C7489250D0ED}"/>
                </a:ext>
              </a:extLst>
            </p:cNvPr>
            <p:cNvSpPr/>
            <p:nvPr/>
          </p:nvSpPr>
          <p:spPr>
            <a:xfrm>
              <a:off x="10875678" y="350403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Testing</a:t>
              </a:r>
            </a:p>
          </p:txBody>
        </p:sp>
        <p:sp>
          <p:nvSpPr>
            <p:cNvPr id="35" name="Rectangle 34">
              <a:extLst>
                <a:ext uri="{FF2B5EF4-FFF2-40B4-BE49-F238E27FC236}">
                  <a16:creationId xmlns:a16="http://schemas.microsoft.com/office/drawing/2014/main" id="{46B1FBCC-D3D3-4937-81A1-CE38F3E2D25F}"/>
                </a:ext>
              </a:extLst>
            </p:cNvPr>
            <p:cNvSpPr/>
            <p:nvPr/>
          </p:nvSpPr>
          <p:spPr>
            <a:xfrm>
              <a:off x="10749148" y="336696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6" name="Freeform: Shape 35">
              <a:extLst>
                <a:ext uri="{FF2B5EF4-FFF2-40B4-BE49-F238E27FC236}">
                  <a16:creationId xmlns:a16="http://schemas.microsoft.com/office/drawing/2014/main" id="{EAECE678-B01E-496D-B065-EFF574E30C48}"/>
                </a:ext>
              </a:extLst>
            </p:cNvPr>
            <p:cNvSpPr/>
            <p:nvPr/>
          </p:nvSpPr>
          <p:spPr>
            <a:xfrm>
              <a:off x="10875678" y="469869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Scaling </a:t>
              </a:r>
              <a:b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a:t>
              </a:r>
            </a:p>
          </p:txBody>
        </p:sp>
        <p:sp>
          <p:nvSpPr>
            <p:cNvPr id="37" name="Rectangle 36">
              <a:extLst>
                <a:ext uri="{FF2B5EF4-FFF2-40B4-BE49-F238E27FC236}">
                  <a16:creationId xmlns:a16="http://schemas.microsoft.com/office/drawing/2014/main" id="{5BC54C64-636C-45EA-8F81-D29F5193F1C5}"/>
                </a:ext>
              </a:extLst>
            </p:cNvPr>
            <p:cNvSpPr/>
            <p:nvPr/>
          </p:nvSpPr>
          <p:spPr>
            <a:xfrm>
              <a:off x="10749148" y="456161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8" name="Freeform: Shape 37">
              <a:extLst>
                <a:ext uri="{FF2B5EF4-FFF2-40B4-BE49-F238E27FC236}">
                  <a16:creationId xmlns:a16="http://schemas.microsoft.com/office/drawing/2014/main" id="{BCCF335B-48DC-4E41-900F-FDED5A3ADF30}"/>
                </a:ext>
              </a:extLst>
            </p:cNvPr>
            <p:cNvSpPr/>
            <p:nvPr/>
          </p:nvSpPr>
          <p:spPr>
            <a:xfrm>
              <a:off x="10875678" y="589334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Anti-Patterns</a:t>
              </a:r>
            </a:p>
          </p:txBody>
        </p:sp>
        <p:sp>
          <p:nvSpPr>
            <p:cNvPr id="39" name="Rectangle 38">
              <a:extLst>
                <a:ext uri="{FF2B5EF4-FFF2-40B4-BE49-F238E27FC236}">
                  <a16:creationId xmlns:a16="http://schemas.microsoft.com/office/drawing/2014/main" id="{E80C1803-413D-48E7-BBC7-381C6B63455E}"/>
                </a:ext>
              </a:extLst>
            </p:cNvPr>
            <p:cNvSpPr/>
            <p:nvPr/>
          </p:nvSpPr>
          <p:spPr>
            <a:xfrm>
              <a:off x="10749148" y="575627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3" name="TextBox 42">
              <a:extLst>
                <a:ext uri="{FF2B5EF4-FFF2-40B4-BE49-F238E27FC236}">
                  <a16:creationId xmlns:a16="http://schemas.microsoft.com/office/drawing/2014/main" id="{5F0E2C4C-66FF-49C0-B621-2718C7373292}"/>
                </a:ext>
              </a:extLst>
            </p:cNvPr>
            <p:cNvSpPr txBox="1"/>
            <p:nvPr/>
          </p:nvSpPr>
          <p:spPr>
            <a:xfrm>
              <a:off x="586007" y="2446627"/>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a:t>
              </a:r>
            </a:p>
          </p:txBody>
        </p:sp>
        <p:sp>
          <p:nvSpPr>
            <p:cNvPr id="44" name="TextBox 43">
              <a:extLst>
                <a:ext uri="{FF2B5EF4-FFF2-40B4-BE49-F238E27FC236}">
                  <a16:creationId xmlns:a16="http://schemas.microsoft.com/office/drawing/2014/main" id="{6FBCA898-5370-4143-8057-27066DCB9A50}"/>
                </a:ext>
              </a:extLst>
            </p:cNvPr>
            <p:cNvSpPr txBox="1"/>
            <p:nvPr/>
          </p:nvSpPr>
          <p:spPr>
            <a:xfrm>
              <a:off x="604561" y="3735560"/>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2</a:t>
              </a:r>
            </a:p>
          </p:txBody>
        </p:sp>
        <p:sp>
          <p:nvSpPr>
            <p:cNvPr id="45" name="TextBox 44">
              <a:extLst>
                <a:ext uri="{FF2B5EF4-FFF2-40B4-BE49-F238E27FC236}">
                  <a16:creationId xmlns:a16="http://schemas.microsoft.com/office/drawing/2014/main" id="{AE137DB1-6B93-4C53-86A3-E0A4B35889C6}"/>
                </a:ext>
              </a:extLst>
            </p:cNvPr>
            <p:cNvSpPr txBox="1"/>
            <p:nvPr/>
          </p:nvSpPr>
          <p:spPr>
            <a:xfrm>
              <a:off x="604561" y="4854046"/>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3</a:t>
              </a:r>
            </a:p>
          </p:txBody>
        </p:sp>
        <p:sp>
          <p:nvSpPr>
            <p:cNvPr id="46" name="TextBox 45">
              <a:extLst>
                <a:ext uri="{FF2B5EF4-FFF2-40B4-BE49-F238E27FC236}">
                  <a16:creationId xmlns:a16="http://schemas.microsoft.com/office/drawing/2014/main" id="{211B45B9-4C81-47FE-B878-D3BBB36BFA52}"/>
                </a:ext>
              </a:extLst>
            </p:cNvPr>
            <p:cNvSpPr txBox="1"/>
            <p:nvPr/>
          </p:nvSpPr>
          <p:spPr>
            <a:xfrm>
              <a:off x="605671" y="6048701"/>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4</a:t>
              </a:r>
            </a:p>
          </p:txBody>
        </p:sp>
        <p:sp>
          <p:nvSpPr>
            <p:cNvPr id="47" name="TextBox 46">
              <a:extLst>
                <a:ext uri="{FF2B5EF4-FFF2-40B4-BE49-F238E27FC236}">
                  <a16:creationId xmlns:a16="http://schemas.microsoft.com/office/drawing/2014/main" id="{6E98B670-F650-452C-80A6-7FCD2C6FB625}"/>
                </a:ext>
              </a:extLst>
            </p:cNvPr>
            <p:cNvSpPr txBox="1"/>
            <p:nvPr/>
          </p:nvSpPr>
          <p:spPr>
            <a:xfrm>
              <a:off x="4020434" y="2440804"/>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5</a:t>
              </a:r>
            </a:p>
          </p:txBody>
        </p:sp>
        <p:sp>
          <p:nvSpPr>
            <p:cNvPr id="48" name="TextBox 47">
              <a:extLst>
                <a:ext uri="{FF2B5EF4-FFF2-40B4-BE49-F238E27FC236}">
                  <a16:creationId xmlns:a16="http://schemas.microsoft.com/office/drawing/2014/main" id="{B097D6CB-2C40-4CA5-840B-685EFFF5F7B2}"/>
                </a:ext>
              </a:extLst>
            </p:cNvPr>
            <p:cNvSpPr txBox="1"/>
            <p:nvPr/>
          </p:nvSpPr>
          <p:spPr>
            <a:xfrm>
              <a:off x="4013640" y="3659391"/>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6</a:t>
              </a:r>
            </a:p>
          </p:txBody>
        </p:sp>
        <p:sp>
          <p:nvSpPr>
            <p:cNvPr id="49" name="TextBox 48">
              <a:extLst>
                <a:ext uri="{FF2B5EF4-FFF2-40B4-BE49-F238E27FC236}">
                  <a16:creationId xmlns:a16="http://schemas.microsoft.com/office/drawing/2014/main" id="{3A74526C-7177-4546-9E46-029D1CF7C935}"/>
                </a:ext>
              </a:extLst>
            </p:cNvPr>
            <p:cNvSpPr txBox="1"/>
            <p:nvPr/>
          </p:nvSpPr>
          <p:spPr>
            <a:xfrm>
              <a:off x="4039650" y="4854046"/>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7</a:t>
              </a:r>
            </a:p>
          </p:txBody>
        </p:sp>
        <p:sp>
          <p:nvSpPr>
            <p:cNvPr id="50" name="TextBox 49">
              <a:extLst>
                <a:ext uri="{FF2B5EF4-FFF2-40B4-BE49-F238E27FC236}">
                  <a16:creationId xmlns:a16="http://schemas.microsoft.com/office/drawing/2014/main" id="{503BED55-02E3-45D5-9987-49F781F8A11F}"/>
                </a:ext>
              </a:extLst>
            </p:cNvPr>
            <p:cNvSpPr txBox="1"/>
            <p:nvPr/>
          </p:nvSpPr>
          <p:spPr>
            <a:xfrm>
              <a:off x="4039649" y="6048701"/>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8</a:t>
              </a:r>
            </a:p>
          </p:txBody>
        </p:sp>
        <p:sp>
          <p:nvSpPr>
            <p:cNvPr id="51" name="TextBox 50">
              <a:extLst>
                <a:ext uri="{FF2B5EF4-FFF2-40B4-BE49-F238E27FC236}">
                  <a16:creationId xmlns:a16="http://schemas.microsoft.com/office/drawing/2014/main" id="{EFF509BC-E7E7-420F-A717-55AC26A59513}"/>
                </a:ext>
              </a:extLst>
            </p:cNvPr>
            <p:cNvSpPr txBox="1"/>
            <p:nvPr/>
          </p:nvSpPr>
          <p:spPr>
            <a:xfrm>
              <a:off x="7466599" y="2464736"/>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9</a:t>
              </a:r>
            </a:p>
          </p:txBody>
        </p:sp>
        <p:sp>
          <p:nvSpPr>
            <p:cNvPr id="52" name="TextBox 51">
              <a:extLst>
                <a:ext uri="{FF2B5EF4-FFF2-40B4-BE49-F238E27FC236}">
                  <a16:creationId xmlns:a16="http://schemas.microsoft.com/office/drawing/2014/main" id="{F06EB4F0-88CA-476F-82CE-97624966E0E1}"/>
                </a:ext>
              </a:extLst>
            </p:cNvPr>
            <p:cNvSpPr txBox="1"/>
            <p:nvPr/>
          </p:nvSpPr>
          <p:spPr>
            <a:xfrm>
              <a:off x="7440991" y="3659391"/>
              <a:ext cx="544807"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10</a:t>
              </a:r>
            </a:p>
          </p:txBody>
        </p:sp>
        <p:sp>
          <p:nvSpPr>
            <p:cNvPr id="53" name="TextBox 52">
              <a:extLst>
                <a:ext uri="{FF2B5EF4-FFF2-40B4-BE49-F238E27FC236}">
                  <a16:creationId xmlns:a16="http://schemas.microsoft.com/office/drawing/2014/main" id="{B7F477D6-6D9E-4D67-B8B7-B95A00359E63}"/>
                </a:ext>
              </a:extLst>
            </p:cNvPr>
            <p:cNvSpPr txBox="1"/>
            <p:nvPr/>
          </p:nvSpPr>
          <p:spPr>
            <a:xfrm>
              <a:off x="7381251" y="4854046"/>
              <a:ext cx="544807"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11</a:t>
              </a:r>
            </a:p>
          </p:txBody>
        </p:sp>
        <p:sp>
          <p:nvSpPr>
            <p:cNvPr id="54" name="TextBox 53">
              <a:extLst>
                <a:ext uri="{FF2B5EF4-FFF2-40B4-BE49-F238E27FC236}">
                  <a16:creationId xmlns:a16="http://schemas.microsoft.com/office/drawing/2014/main" id="{F81FEF01-4D11-4AC0-ACFE-E3F9DBA475A4}"/>
                </a:ext>
              </a:extLst>
            </p:cNvPr>
            <p:cNvSpPr txBox="1"/>
            <p:nvPr/>
          </p:nvSpPr>
          <p:spPr>
            <a:xfrm>
              <a:off x="7381880" y="6048701"/>
              <a:ext cx="544807"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12</a:t>
              </a:r>
            </a:p>
          </p:txBody>
        </p:sp>
        <p:sp>
          <p:nvSpPr>
            <p:cNvPr id="55" name="TextBox 54">
              <a:extLst>
                <a:ext uri="{FF2B5EF4-FFF2-40B4-BE49-F238E27FC236}">
                  <a16:creationId xmlns:a16="http://schemas.microsoft.com/office/drawing/2014/main" id="{3596FC23-1D33-4E18-8266-E6952366EA77}"/>
                </a:ext>
              </a:extLst>
            </p:cNvPr>
            <p:cNvSpPr txBox="1"/>
            <p:nvPr/>
          </p:nvSpPr>
          <p:spPr>
            <a:xfrm>
              <a:off x="10808885" y="2472368"/>
              <a:ext cx="544807"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13</a:t>
              </a:r>
            </a:p>
          </p:txBody>
        </p:sp>
        <p:sp>
          <p:nvSpPr>
            <p:cNvPr id="56" name="TextBox 55">
              <a:extLst>
                <a:ext uri="{FF2B5EF4-FFF2-40B4-BE49-F238E27FC236}">
                  <a16:creationId xmlns:a16="http://schemas.microsoft.com/office/drawing/2014/main" id="{4CFF4EDF-5C0B-4C84-9493-A97E449CC751}"/>
                </a:ext>
              </a:extLst>
            </p:cNvPr>
            <p:cNvSpPr txBox="1"/>
            <p:nvPr/>
          </p:nvSpPr>
          <p:spPr>
            <a:xfrm>
              <a:off x="10865926" y="3654626"/>
              <a:ext cx="544807"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14</a:t>
              </a:r>
            </a:p>
          </p:txBody>
        </p:sp>
        <p:sp>
          <p:nvSpPr>
            <p:cNvPr id="57" name="TextBox 56">
              <a:extLst>
                <a:ext uri="{FF2B5EF4-FFF2-40B4-BE49-F238E27FC236}">
                  <a16:creationId xmlns:a16="http://schemas.microsoft.com/office/drawing/2014/main" id="{8037A0F3-87D4-4A40-91A3-D575C1781006}"/>
                </a:ext>
              </a:extLst>
            </p:cNvPr>
            <p:cNvSpPr txBox="1"/>
            <p:nvPr/>
          </p:nvSpPr>
          <p:spPr>
            <a:xfrm>
              <a:off x="10857319" y="4854338"/>
              <a:ext cx="544807"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15</a:t>
              </a:r>
            </a:p>
          </p:txBody>
        </p:sp>
        <p:sp>
          <p:nvSpPr>
            <p:cNvPr id="58" name="TextBox 57">
              <a:extLst>
                <a:ext uri="{FF2B5EF4-FFF2-40B4-BE49-F238E27FC236}">
                  <a16:creationId xmlns:a16="http://schemas.microsoft.com/office/drawing/2014/main" id="{6906B0D6-D50B-44ED-AC9B-E63C56380C5D}"/>
                </a:ext>
              </a:extLst>
            </p:cNvPr>
            <p:cNvSpPr txBox="1"/>
            <p:nvPr/>
          </p:nvSpPr>
          <p:spPr>
            <a:xfrm>
              <a:off x="10857318" y="6047545"/>
              <a:ext cx="544807"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16</a:t>
              </a:r>
            </a:p>
          </p:txBody>
        </p:sp>
      </p:grpSp>
      <p:sp>
        <p:nvSpPr>
          <p:cNvPr id="6" name="Rectangle: Rounded Corners 5">
            <a:extLst>
              <a:ext uri="{FF2B5EF4-FFF2-40B4-BE49-F238E27FC236}">
                <a16:creationId xmlns:a16="http://schemas.microsoft.com/office/drawing/2014/main" id="{66B0DDB3-5239-4AA5-A557-C9089E9B7842}"/>
              </a:ext>
            </a:extLst>
          </p:cNvPr>
          <p:cNvSpPr/>
          <p:nvPr/>
        </p:nvSpPr>
        <p:spPr>
          <a:xfrm>
            <a:off x="6805136" y="3007301"/>
            <a:ext cx="216517" cy="216517"/>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84" name="Rectangle: Rounded Corners 83">
            <a:extLst>
              <a:ext uri="{FF2B5EF4-FFF2-40B4-BE49-F238E27FC236}">
                <a16:creationId xmlns:a16="http://schemas.microsoft.com/office/drawing/2014/main" id="{F8F1A1E4-9D9E-4EBF-846E-1B3FFB3D0F8A}"/>
              </a:ext>
            </a:extLst>
          </p:cNvPr>
          <p:cNvSpPr/>
          <p:nvPr/>
        </p:nvSpPr>
        <p:spPr>
          <a:xfrm>
            <a:off x="3544835" y="3021979"/>
            <a:ext cx="216517" cy="2165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sp>
        <p:nvSpPr>
          <p:cNvPr id="87" name="Rectangle: Rounded Corners 86">
            <a:extLst>
              <a:ext uri="{FF2B5EF4-FFF2-40B4-BE49-F238E27FC236}">
                <a16:creationId xmlns:a16="http://schemas.microsoft.com/office/drawing/2014/main" id="{F82EEA09-2116-45A2-B3CA-51AF5542FF35}"/>
              </a:ext>
            </a:extLst>
          </p:cNvPr>
          <p:cNvSpPr/>
          <p:nvPr/>
        </p:nvSpPr>
        <p:spPr>
          <a:xfrm>
            <a:off x="10244157" y="300730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91" name="Rectangle: Rounded Corners 90">
            <a:extLst>
              <a:ext uri="{FF2B5EF4-FFF2-40B4-BE49-F238E27FC236}">
                <a16:creationId xmlns:a16="http://schemas.microsoft.com/office/drawing/2014/main" id="{BAC50D5D-7EFF-4199-99BF-A3793E640DE7}"/>
              </a:ext>
            </a:extLst>
          </p:cNvPr>
          <p:cNvSpPr/>
          <p:nvPr/>
        </p:nvSpPr>
        <p:spPr>
          <a:xfrm>
            <a:off x="6805136" y="4183754"/>
            <a:ext cx="216517" cy="216517"/>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98" name="Rectangle: Rounded Corners 97">
            <a:extLst>
              <a:ext uri="{FF2B5EF4-FFF2-40B4-BE49-F238E27FC236}">
                <a16:creationId xmlns:a16="http://schemas.microsoft.com/office/drawing/2014/main" id="{6E9926B1-3C42-4165-B886-7611A8DED0D7}"/>
              </a:ext>
            </a:extLst>
          </p:cNvPr>
          <p:cNvSpPr/>
          <p:nvPr/>
        </p:nvSpPr>
        <p:spPr>
          <a:xfrm>
            <a:off x="3544835" y="4194905"/>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nvGrpSpPr>
          <p:cNvPr id="100" name="Group 99">
            <a:extLst>
              <a:ext uri="{FF2B5EF4-FFF2-40B4-BE49-F238E27FC236}">
                <a16:creationId xmlns:a16="http://schemas.microsoft.com/office/drawing/2014/main" id="{2A2F0BCF-DD6A-4BDC-92BB-006D9FD89DB7}"/>
              </a:ext>
            </a:extLst>
          </p:cNvPr>
          <p:cNvGrpSpPr/>
          <p:nvPr/>
        </p:nvGrpSpPr>
        <p:grpSpPr>
          <a:xfrm>
            <a:off x="10244157" y="3981979"/>
            <a:ext cx="216517" cy="441710"/>
            <a:chOff x="6805136" y="2565171"/>
            <a:chExt cx="216517" cy="441710"/>
          </a:xfrm>
        </p:grpSpPr>
        <p:sp>
          <p:nvSpPr>
            <p:cNvPr id="102" name="Rectangle: Rounded Corners 101">
              <a:extLst>
                <a:ext uri="{FF2B5EF4-FFF2-40B4-BE49-F238E27FC236}">
                  <a16:creationId xmlns:a16="http://schemas.microsoft.com/office/drawing/2014/main" id="{44313330-961B-4B83-824F-B667FB19D794}"/>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03" name="Rectangle: Rounded Corners 102">
              <a:extLst>
                <a:ext uri="{FF2B5EF4-FFF2-40B4-BE49-F238E27FC236}">
                  <a16:creationId xmlns:a16="http://schemas.microsoft.com/office/drawing/2014/main" id="{0E943CED-4229-4BF2-B702-E596E8188A23}"/>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sp>
        <p:nvSpPr>
          <p:cNvPr id="108" name="Rectangle: Rounded Corners 107">
            <a:extLst>
              <a:ext uri="{FF2B5EF4-FFF2-40B4-BE49-F238E27FC236}">
                <a16:creationId xmlns:a16="http://schemas.microsoft.com/office/drawing/2014/main" id="{DAE07EB1-282A-4777-B3FC-3BF39AAA9E4A}"/>
              </a:ext>
            </a:extLst>
          </p:cNvPr>
          <p:cNvSpPr/>
          <p:nvPr/>
        </p:nvSpPr>
        <p:spPr>
          <a:xfrm>
            <a:off x="6805136" y="5393660"/>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sp>
        <p:nvSpPr>
          <p:cNvPr id="111" name="Rectangle: Rounded Corners 110">
            <a:extLst>
              <a:ext uri="{FF2B5EF4-FFF2-40B4-BE49-F238E27FC236}">
                <a16:creationId xmlns:a16="http://schemas.microsoft.com/office/drawing/2014/main" id="{AAAE49B2-F546-4FCE-9B61-7E49553DE9D5}"/>
              </a:ext>
            </a:extLst>
          </p:cNvPr>
          <p:cNvSpPr/>
          <p:nvPr/>
        </p:nvSpPr>
        <p:spPr>
          <a:xfrm>
            <a:off x="3544835" y="5407043"/>
            <a:ext cx="216517" cy="216517"/>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124" name="Rectangle: Rounded Corners 123">
            <a:extLst>
              <a:ext uri="{FF2B5EF4-FFF2-40B4-BE49-F238E27FC236}">
                <a16:creationId xmlns:a16="http://schemas.microsoft.com/office/drawing/2014/main" id="{183836D2-3D79-4FA7-853A-51D406F1764D}"/>
              </a:ext>
            </a:extLst>
          </p:cNvPr>
          <p:cNvSpPr/>
          <p:nvPr/>
        </p:nvSpPr>
        <p:spPr>
          <a:xfrm>
            <a:off x="6801502" y="6606396"/>
            <a:ext cx="216517" cy="2165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sp>
        <p:nvSpPr>
          <p:cNvPr id="129" name="Rectangle: Rounded Corners 128">
            <a:extLst>
              <a:ext uri="{FF2B5EF4-FFF2-40B4-BE49-F238E27FC236}">
                <a16:creationId xmlns:a16="http://schemas.microsoft.com/office/drawing/2014/main" id="{F19260E6-E662-40CA-8F9D-12E9933E24EE}"/>
              </a:ext>
            </a:extLst>
          </p:cNvPr>
          <p:cNvSpPr/>
          <p:nvPr/>
        </p:nvSpPr>
        <p:spPr>
          <a:xfrm>
            <a:off x="3541201" y="6606396"/>
            <a:ext cx="216517" cy="2165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grpSp>
        <p:nvGrpSpPr>
          <p:cNvPr id="5" name="Group 4">
            <a:extLst>
              <a:ext uri="{FF2B5EF4-FFF2-40B4-BE49-F238E27FC236}">
                <a16:creationId xmlns:a16="http://schemas.microsoft.com/office/drawing/2014/main" id="{872CCB39-857C-4F31-9F4D-C51FDEE890E2}"/>
              </a:ext>
            </a:extLst>
          </p:cNvPr>
          <p:cNvGrpSpPr/>
          <p:nvPr/>
        </p:nvGrpSpPr>
        <p:grpSpPr>
          <a:xfrm>
            <a:off x="1693754" y="7243744"/>
            <a:ext cx="11545689" cy="512064"/>
            <a:chOff x="752990" y="6984072"/>
            <a:chExt cx="11545689" cy="512064"/>
          </a:xfrm>
        </p:grpSpPr>
        <p:sp>
          <p:nvSpPr>
            <p:cNvPr id="3" name="TextBox 2">
              <a:extLst>
                <a:ext uri="{FF2B5EF4-FFF2-40B4-BE49-F238E27FC236}">
                  <a16:creationId xmlns:a16="http://schemas.microsoft.com/office/drawing/2014/main" id="{AEF99B83-0904-48C1-A848-83DEDAC99EE5}"/>
                </a:ext>
              </a:extLst>
            </p:cNvPr>
            <p:cNvSpPr txBox="1"/>
            <p:nvPr/>
          </p:nvSpPr>
          <p:spPr>
            <a:xfrm>
              <a:off x="752990" y="6984072"/>
              <a:ext cx="11545689" cy="512064"/>
            </a:xfrm>
            <a:prstGeom prst="rect">
              <a:avLst/>
            </a:prstGeom>
          </p:spPr>
          <p:txBody>
            <a:bodyPr wrap="non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IN" sz="2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Legend:      All                       Developer                           Advanced Developer                          Architect</a:t>
              </a:r>
            </a:p>
          </p:txBody>
        </p:sp>
        <p:sp>
          <p:nvSpPr>
            <p:cNvPr id="155" name="Rectangle: Rounded Corners 154">
              <a:extLst>
                <a:ext uri="{FF2B5EF4-FFF2-40B4-BE49-F238E27FC236}">
                  <a16:creationId xmlns:a16="http://schemas.microsoft.com/office/drawing/2014/main" id="{71AD654E-EE8A-4B9B-9396-ED188BBAEF9F}"/>
                </a:ext>
              </a:extLst>
            </p:cNvPr>
            <p:cNvSpPr/>
            <p:nvPr/>
          </p:nvSpPr>
          <p:spPr>
            <a:xfrm>
              <a:off x="1840883" y="7086600"/>
              <a:ext cx="216517" cy="2165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sp>
          <p:nvSpPr>
            <p:cNvPr id="156" name="Rectangle: Rounded Corners 155">
              <a:extLst>
                <a:ext uri="{FF2B5EF4-FFF2-40B4-BE49-F238E27FC236}">
                  <a16:creationId xmlns:a16="http://schemas.microsoft.com/office/drawing/2014/main" id="{2D98492B-A505-4285-8C33-57FAA07D9D4A}"/>
                </a:ext>
              </a:extLst>
            </p:cNvPr>
            <p:cNvSpPr/>
            <p:nvPr/>
          </p:nvSpPr>
          <p:spPr>
            <a:xfrm>
              <a:off x="3551661" y="7087532"/>
              <a:ext cx="216517" cy="216517"/>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157" name="Rectangle: Rounded Corners 156">
              <a:extLst>
                <a:ext uri="{FF2B5EF4-FFF2-40B4-BE49-F238E27FC236}">
                  <a16:creationId xmlns:a16="http://schemas.microsoft.com/office/drawing/2014/main" id="{0F1AE629-DBCC-4C82-80A2-15CD4359B9B1}"/>
                </a:ext>
              </a:extLst>
            </p:cNvPr>
            <p:cNvSpPr/>
            <p:nvPr/>
          </p:nvSpPr>
          <p:spPr>
            <a:xfrm>
              <a:off x="6355080" y="7075265"/>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58" name="Rectangle: Rounded Corners 157">
              <a:extLst>
                <a:ext uri="{FF2B5EF4-FFF2-40B4-BE49-F238E27FC236}">
                  <a16:creationId xmlns:a16="http://schemas.microsoft.com/office/drawing/2014/main" id="{FA3E6781-BAFA-47F7-AD49-A45CF9DE1CDF}"/>
                </a:ext>
              </a:extLst>
            </p:cNvPr>
            <p:cNvSpPr/>
            <p:nvPr/>
          </p:nvSpPr>
          <p:spPr>
            <a:xfrm>
              <a:off x="10287000" y="706411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59" name="Group 158">
            <a:extLst>
              <a:ext uri="{FF2B5EF4-FFF2-40B4-BE49-F238E27FC236}">
                <a16:creationId xmlns:a16="http://schemas.microsoft.com/office/drawing/2014/main" id="{579197E5-9136-4D97-8B4A-2438A5382705}"/>
              </a:ext>
            </a:extLst>
          </p:cNvPr>
          <p:cNvGrpSpPr/>
          <p:nvPr/>
        </p:nvGrpSpPr>
        <p:grpSpPr>
          <a:xfrm>
            <a:off x="10251211" y="5182966"/>
            <a:ext cx="216517" cy="441710"/>
            <a:chOff x="6805136" y="2565171"/>
            <a:chExt cx="216517" cy="441710"/>
          </a:xfrm>
        </p:grpSpPr>
        <p:sp>
          <p:nvSpPr>
            <p:cNvPr id="160" name="Rectangle: Rounded Corners 159">
              <a:extLst>
                <a:ext uri="{FF2B5EF4-FFF2-40B4-BE49-F238E27FC236}">
                  <a16:creationId xmlns:a16="http://schemas.microsoft.com/office/drawing/2014/main" id="{D3F85EFF-5DE0-44AC-B5EE-CCEDE9F67FCA}"/>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61" name="Rectangle: Rounded Corners 160">
              <a:extLst>
                <a:ext uri="{FF2B5EF4-FFF2-40B4-BE49-F238E27FC236}">
                  <a16:creationId xmlns:a16="http://schemas.microsoft.com/office/drawing/2014/main" id="{B8253DA8-22F4-423A-9B3F-0028E16B9AE8}"/>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62" name="Group 161">
            <a:extLst>
              <a:ext uri="{FF2B5EF4-FFF2-40B4-BE49-F238E27FC236}">
                <a16:creationId xmlns:a16="http://schemas.microsoft.com/office/drawing/2014/main" id="{AA7D6FD9-CA7B-462C-BF88-9B7B7D1591D9}"/>
              </a:ext>
            </a:extLst>
          </p:cNvPr>
          <p:cNvGrpSpPr/>
          <p:nvPr/>
        </p:nvGrpSpPr>
        <p:grpSpPr>
          <a:xfrm>
            <a:off x="10241280" y="6366231"/>
            <a:ext cx="216517" cy="441710"/>
            <a:chOff x="6805136" y="2565171"/>
            <a:chExt cx="216517" cy="441710"/>
          </a:xfrm>
        </p:grpSpPr>
        <p:sp>
          <p:nvSpPr>
            <p:cNvPr id="163" name="Rectangle: Rounded Corners 162">
              <a:extLst>
                <a:ext uri="{FF2B5EF4-FFF2-40B4-BE49-F238E27FC236}">
                  <a16:creationId xmlns:a16="http://schemas.microsoft.com/office/drawing/2014/main" id="{939119BB-FF33-42BD-9AC9-5D2ABAA83BDB}"/>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64" name="Rectangle: Rounded Corners 163">
              <a:extLst>
                <a:ext uri="{FF2B5EF4-FFF2-40B4-BE49-F238E27FC236}">
                  <a16:creationId xmlns:a16="http://schemas.microsoft.com/office/drawing/2014/main" id="{4CFA58E8-25DD-4DCA-AE3A-6ABD40A44728}"/>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65" name="Group 164">
            <a:extLst>
              <a:ext uri="{FF2B5EF4-FFF2-40B4-BE49-F238E27FC236}">
                <a16:creationId xmlns:a16="http://schemas.microsoft.com/office/drawing/2014/main" id="{AB1E2950-71CE-45C2-9EEC-0DDC63319757}"/>
              </a:ext>
            </a:extLst>
          </p:cNvPr>
          <p:cNvGrpSpPr/>
          <p:nvPr/>
        </p:nvGrpSpPr>
        <p:grpSpPr>
          <a:xfrm>
            <a:off x="13673302" y="2783868"/>
            <a:ext cx="216517" cy="441710"/>
            <a:chOff x="6805136" y="2565171"/>
            <a:chExt cx="216517" cy="441710"/>
          </a:xfrm>
        </p:grpSpPr>
        <p:sp>
          <p:nvSpPr>
            <p:cNvPr id="166" name="Rectangle: Rounded Corners 165">
              <a:extLst>
                <a:ext uri="{FF2B5EF4-FFF2-40B4-BE49-F238E27FC236}">
                  <a16:creationId xmlns:a16="http://schemas.microsoft.com/office/drawing/2014/main" id="{D72B5B24-BBAA-43C3-9D28-1BD8E7F8161F}"/>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67" name="Rectangle: Rounded Corners 166">
              <a:extLst>
                <a:ext uri="{FF2B5EF4-FFF2-40B4-BE49-F238E27FC236}">
                  <a16:creationId xmlns:a16="http://schemas.microsoft.com/office/drawing/2014/main" id="{AF1184C5-8290-413C-8509-A6561DF6BFDB}"/>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68" name="Group 167">
            <a:extLst>
              <a:ext uri="{FF2B5EF4-FFF2-40B4-BE49-F238E27FC236}">
                <a16:creationId xmlns:a16="http://schemas.microsoft.com/office/drawing/2014/main" id="{CA198332-BFEC-443C-A4A9-BFAF61D723F7}"/>
              </a:ext>
            </a:extLst>
          </p:cNvPr>
          <p:cNvGrpSpPr/>
          <p:nvPr/>
        </p:nvGrpSpPr>
        <p:grpSpPr>
          <a:xfrm>
            <a:off x="13673301" y="3978523"/>
            <a:ext cx="216517" cy="441710"/>
            <a:chOff x="6805136" y="2565171"/>
            <a:chExt cx="216517" cy="441710"/>
          </a:xfrm>
        </p:grpSpPr>
        <p:sp>
          <p:nvSpPr>
            <p:cNvPr id="169" name="Rectangle: Rounded Corners 168">
              <a:extLst>
                <a:ext uri="{FF2B5EF4-FFF2-40B4-BE49-F238E27FC236}">
                  <a16:creationId xmlns:a16="http://schemas.microsoft.com/office/drawing/2014/main" id="{3E9F2004-309F-49E7-9F8F-B55EC22DEDBA}"/>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70" name="Rectangle: Rounded Corners 169">
              <a:extLst>
                <a:ext uri="{FF2B5EF4-FFF2-40B4-BE49-F238E27FC236}">
                  <a16:creationId xmlns:a16="http://schemas.microsoft.com/office/drawing/2014/main" id="{20BBC157-23C1-49BD-B642-531BEEA6013F}"/>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sp>
        <p:nvSpPr>
          <p:cNvPr id="171" name="Rectangle: Rounded Corners 170">
            <a:extLst>
              <a:ext uri="{FF2B5EF4-FFF2-40B4-BE49-F238E27FC236}">
                <a16:creationId xmlns:a16="http://schemas.microsoft.com/office/drawing/2014/main" id="{1D3A6FEE-6B82-45E0-AF20-2ADE7B7FF5C2}"/>
              </a:ext>
            </a:extLst>
          </p:cNvPr>
          <p:cNvSpPr/>
          <p:nvPr/>
        </p:nvSpPr>
        <p:spPr>
          <a:xfrm>
            <a:off x="13682363" y="5407043"/>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nvGrpSpPr>
          <p:cNvPr id="172" name="Group 171">
            <a:extLst>
              <a:ext uri="{FF2B5EF4-FFF2-40B4-BE49-F238E27FC236}">
                <a16:creationId xmlns:a16="http://schemas.microsoft.com/office/drawing/2014/main" id="{FE09BE58-82E2-4287-8C1E-715C6921FC08}"/>
              </a:ext>
            </a:extLst>
          </p:cNvPr>
          <p:cNvGrpSpPr/>
          <p:nvPr/>
        </p:nvGrpSpPr>
        <p:grpSpPr>
          <a:xfrm>
            <a:off x="13682363" y="6370570"/>
            <a:ext cx="216517" cy="441710"/>
            <a:chOff x="6805136" y="2565171"/>
            <a:chExt cx="216517" cy="441710"/>
          </a:xfrm>
        </p:grpSpPr>
        <p:sp>
          <p:nvSpPr>
            <p:cNvPr id="173" name="Rectangle: Rounded Corners 172">
              <a:extLst>
                <a:ext uri="{FF2B5EF4-FFF2-40B4-BE49-F238E27FC236}">
                  <a16:creationId xmlns:a16="http://schemas.microsoft.com/office/drawing/2014/main" id="{F0C9A2AF-25E4-45E9-BBAA-714DBCFEEB6B}"/>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74" name="Rectangle: Rounded Corners 173">
              <a:extLst>
                <a:ext uri="{FF2B5EF4-FFF2-40B4-BE49-F238E27FC236}">
                  <a16:creationId xmlns:a16="http://schemas.microsoft.com/office/drawing/2014/main" id="{52A32D47-7183-46D4-9C35-AAD2563DB7C0}"/>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spTree>
    <p:extLst>
      <p:ext uri="{BB962C8B-B14F-4D97-AF65-F5344CB8AC3E}">
        <p14:creationId xmlns:p14="http://schemas.microsoft.com/office/powerpoint/2010/main" val="4069628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240FDC-E542-4504-BF6C-072324535D39}"/>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25467" r="24991"/>
          <a:stretch/>
        </p:blipFill>
        <p:spPr>
          <a:xfrm>
            <a:off x="-17780" y="17780"/>
            <a:ext cx="3695700" cy="8229600"/>
          </a:xfrm>
          <a:prstGeom prst="rect">
            <a:avLst/>
          </a:prstGeom>
        </p:spPr>
      </p:pic>
      <p:sp>
        <p:nvSpPr>
          <p:cNvPr id="9" name="Title 8">
            <a:extLst>
              <a:ext uri="{FF2B5EF4-FFF2-40B4-BE49-F238E27FC236}">
                <a16:creationId xmlns:a16="http://schemas.microsoft.com/office/drawing/2014/main" id="{C1674BB0-91C9-4C94-9447-5875173992AF}"/>
              </a:ext>
            </a:extLst>
          </p:cNvPr>
          <p:cNvSpPr>
            <a:spLocks noGrp="1"/>
          </p:cNvSpPr>
          <p:nvPr>
            <p:ph type="title"/>
          </p:nvPr>
        </p:nvSpPr>
        <p:spPr/>
        <p:txBody>
          <a:bodyPr/>
          <a:lstStyle/>
          <a:p>
            <a:r>
              <a:rPr lang="en-US" dirty="0"/>
              <a:t>Objectives</a:t>
            </a:r>
          </a:p>
        </p:txBody>
      </p:sp>
      <p:sp>
        <p:nvSpPr>
          <p:cNvPr id="10" name="Content Placeholder 11">
            <a:extLst>
              <a:ext uri="{FF2B5EF4-FFF2-40B4-BE49-F238E27FC236}">
                <a16:creationId xmlns:a16="http://schemas.microsoft.com/office/drawing/2014/main" id="{983016D2-3453-4029-BDC9-C88D80278F10}"/>
              </a:ext>
            </a:extLst>
          </p:cNvPr>
          <p:cNvSpPr txBox="1">
            <a:spLocks/>
          </p:cNvSpPr>
          <p:nvPr/>
        </p:nvSpPr>
        <p:spPr>
          <a:xfrm>
            <a:off x="3962400" y="2057400"/>
            <a:ext cx="10210800" cy="5257800"/>
          </a:xfrm>
          <a:prstGeom prst="rect">
            <a:avLst/>
          </a:prstGeom>
        </p:spPr>
        <p:txBody>
          <a:bodyPr vert="horz" lIns="0" tIns="22860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a:t>At the end of this module, you should be able to:</a:t>
            </a:r>
          </a:p>
          <a:p>
            <a:pPr marL="342900" indent="-342900">
              <a:buFont typeface="Arial" panose="020B0604020202020204" pitchFamily="34" charset="0"/>
              <a:buChar char="•"/>
            </a:pPr>
            <a:r>
              <a:rPr lang="en-US" dirty="0"/>
              <a:t>Recognize the challenges faced by clients as they adopt Microservices.</a:t>
            </a:r>
          </a:p>
          <a:p>
            <a:pPr marL="342900" indent="-342900">
              <a:buFont typeface="Arial" panose="020B0604020202020204" pitchFamily="34" charset="0"/>
              <a:buChar char="•"/>
            </a:pPr>
            <a:r>
              <a:rPr lang="en-US" dirty="0"/>
              <a:t>Understand the need for Maturity Assessment.</a:t>
            </a:r>
          </a:p>
          <a:p>
            <a:pPr marL="342900" indent="-342900">
              <a:buFont typeface="Arial" panose="020B0604020202020204" pitchFamily="34" charset="0"/>
              <a:buChar char="•"/>
            </a:pPr>
            <a:r>
              <a:rPr lang="en-US" dirty="0"/>
              <a:t>Understand the Maturity Model and how it affects the aspects of Microservices.</a:t>
            </a:r>
          </a:p>
          <a:p>
            <a:pPr marL="342900" indent="-342900">
              <a:buFont typeface="Arial" panose="020B0604020202020204" pitchFamily="34" charset="0"/>
              <a:buChar char="•"/>
            </a:pPr>
            <a:r>
              <a:rPr lang="en-US" dirty="0"/>
              <a:t>Understand the steps for conducting an assessment, results, and summary.</a:t>
            </a:r>
          </a:p>
        </p:txBody>
      </p:sp>
      <p:sp>
        <p:nvSpPr>
          <p:cNvPr id="4" name="Text Placeholder 3">
            <a:extLst>
              <a:ext uri="{FF2B5EF4-FFF2-40B4-BE49-F238E27FC236}">
                <a16:creationId xmlns:a16="http://schemas.microsoft.com/office/drawing/2014/main" id="{CFEB09FF-CEAF-4C30-AD96-50E25CF48D74}"/>
              </a:ext>
            </a:extLst>
          </p:cNvPr>
          <p:cNvSpPr>
            <a:spLocks noGrp="1"/>
          </p:cNvSpPr>
          <p:nvPr>
            <p:ph type="body" sz="quarter" idx="11"/>
          </p:nvPr>
        </p:nvSpPr>
        <p:spPr/>
        <p:txBody>
          <a:bodyPr/>
          <a:lstStyle/>
          <a:p>
            <a:r>
              <a:rPr lang="en-IN" dirty="0"/>
              <a:t>Microservices Prerequisites</a:t>
            </a:r>
          </a:p>
        </p:txBody>
      </p:sp>
    </p:spTree>
    <p:extLst>
      <p:ext uri="{BB962C8B-B14F-4D97-AF65-F5344CB8AC3E}">
        <p14:creationId xmlns:p14="http://schemas.microsoft.com/office/powerpoint/2010/main" val="4267069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1674BB0-91C9-4C94-9447-5875173992AF}"/>
              </a:ext>
            </a:extLst>
          </p:cNvPr>
          <p:cNvSpPr>
            <a:spLocks noGrp="1"/>
          </p:cNvSpPr>
          <p:nvPr>
            <p:ph type="title"/>
          </p:nvPr>
        </p:nvSpPr>
        <p:spPr>
          <a:xfrm>
            <a:off x="457200" y="2057400"/>
            <a:ext cx="2971800" cy="3657600"/>
          </a:xfrm>
        </p:spPr>
        <p:txBody>
          <a:bodyPr/>
          <a:lstStyle/>
          <a:p>
            <a:r>
              <a:rPr lang="en-US" dirty="0"/>
              <a:t>Topic</a:t>
            </a:r>
          </a:p>
        </p:txBody>
      </p:sp>
      <p:sp>
        <p:nvSpPr>
          <p:cNvPr id="2" name="Text Placeholder 1">
            <a:extLst>
              <a:ext uri="{FF2B5EF4-FFF2-40B4-BE49-F238E27FC236}">
                <a16:creationId xmlns:a16="http://schemas.microsoft.com/office/drawing/2014/main" id="{D0E9C775-F60C-44CD-B8C3-9EAC7596FE83}"/>
              </a:ext>
            </a:extLst>
          </p:cNvPr>
          <p:cNvSpPr>
            <a:spLocks noGrp="1"/>
          </p:cNvSpPr>
          <p:nvPr>
            <p:ph type="body" sz="quarter" idx="11"/>
          </p:nvPr>
        </p:nvSpPr>
        <p:spPr/>
        <p:txBody>
          <a:bodyPr/>
          <a:lstStyle/>
          <a:p>
            <a:r>
              <a:rPr lang="en-IN" dirty="0"/>
              <a:t>Microservices Prerequisites</a:t>
            </a:r>
          </a:p>
        </p:txBody>
      </p:sp>
      <p:sp>
        <p:nvSpPr>
          <p:cNvPr id="4" name="Text Placeholder 3">
            <a:extLst>
              <a:ext uri="{FF2B5EF4-FFF2-40B4-BE49-F238E27FC236}">
                <a16:creationId xmlns:a16="http://schemas.microsoft.com/office/drawing/2014/main" id="{07E12D9D-72E4-4CA4-842E-B3AB4235DF27}"/>
              </a:ext>
            </a:extLst>
          </p:cNvPr>
          <p:cNvSpPr>
            <a:spLocks noGrp="1"/>
          </p:cNvSpPr>
          <p:nvPr>
            <p:ph type="body" sz="quarter" idx="14"/>
          </p:nvPr>
        </p:nvSpPr>
        <p:spPr/>
        <p:txBody>
          <a:bodyPr/>
          <a:lstStyle/>
          <a:p>
            <a:endParaRPr lang="en-US"/>
          </a:p>
        </p:txBody>
      </p:sp>
      <p:graphicFrame>
        <p:nvGraphicFramePr>
          <p:cNvPr id="6" name="Table 5">
            <a:extLst>
              <a:ext uri="{FF2B5EF4-FFF2-40B4-BE49-F238E27FC236}">
                <a16:creationId xmlns:a16="http://schemas.microsoft.com/office/drawing/2014/main" id="{451BEBF1-5349-4924-9370-808AB5F518F3}"/>
              </a:ext>
            </a:extLst>
          </p:cNvPr>
          <p:cNvGraphicFramePr>
            <a:graphicFrameLocks noGrp="1"/>
          </p:cNvGraphicFramePr>
          <p:nvPr>
            <p:extLst>
              <p:ext uri="{D42A27DB-BD31-4B8C-83A1-F6EECF244321}">
                <p14:modId xmlns:p14="http://schemas.microsoft.com/office/powerpoint/2010/main" val="3664428934"/>
              </p:ext>
            </p:extLst>
          </p:nvPr>
        </p:nvGraphicFramePr>
        <p:xfrm>
          <a:off x="3962400" y="2057400"/>
          <a:ext cx="10210800" cy="3331210"/>
        </p:xfrm>
        <a:graphic>
          <a:graphicData uri="http://schemas.openxmlformats.org/drawingml/2006/table">
            <a:tbl>
              <a:tblPr firstRow="1" bandRow="1">
                <a:tableStyleId>{69CF1AB2-1976-4502-BF36-3FF5EA218861}</a:tableStyleId>
              </a:tblPr>
              <a:tblGrid>
                <a:gridCol w="5105400">
                  <a:extLst>
                    <a:ext uri="{9D8B030D-6E8A-4147-A177-3AD203B41FA5}">
                      <a16:colId xmlns:a16="http://schemas.microsoft.com/office/drawing/2014/main" val="3221769668"/>
                    </a:ext>
                  </a:extLst>
                </a:gridCol>
                <a:gridCol w="5105400">
                  <a:extLst>
                    <a:ext uri="{9D8B030D-6E8A-4147-A177-3AD203B41FA5}">
                      <a16:colId xmlns:a16="http://schemas.microsoft.com/office/drawing/2014/main" val="211616943"/>
                    </a:ext>
                  </a:extLst>
                </a:gridCol>
              </a:tblGrid>
              <a:tr h="568325">
                <a:tc gridSpan="2">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3429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defRPr/>
                      </a:pPr>
                      <a:r>
                        <a:rPr kumimoji="0" lang="en-US" altLang="en-US" sz="20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Microservices </a:t>
                      </a:r>
                      <a:r>
                        <a:rPr kumimoji="0" lang="en-US" altLang="en-US" sz="2000" b="1" i="0" u="none" strike="noStrike" kern="1200" cap="none" spc="0" normalizeH="0" baseline="0" noProof="0" dirty="0" err="1">
                          <a:ln>
                            <a:noFill/>
                          </a:ln>
                          <a:solidFill>
                            <a:srgbClr val="000000"/>
                          </a:solidFill>
                          <a:effectLst/>
                          <a:uLnTx/>
                          <a:uFillTx/>
                          <a:latin typeface="IBM Plex Sans" panose="020B0503050203000203" pitchFamily="34" charset="0"/>
                          <a:ea typeface="+mn-ea"/>
                          <a:cs typeface="+mn-cs"/>
                        </a:rPr>
                        <a:t>Prerequistes</a:t>
                      </a:r>
                      <a:endParaRPr kumimoji="0" lang="en-US" altLang="en-US" sz="20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txBody>
                  <a:tcPr marL="228600" anchor="ctr" horzOverflow="overflow">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187827419"/>
                  </a:ext>
                </a:extLst>
              </a:tr>
              <a:tr h="568325">
                <a:tc>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3429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342900" marR="0" lvl="0" indent="-342900" algn="l" defTabSz="914400" rtl="0" eaLnBrk="1" fontAlgn="base" latinLnBrk="0" hangingPunct="1">
                        <a:lnSpc>
                          <a:spcPct val="100000"/>
                        </a:lnSpc>
                        <a:spcBef>
                          <a:spcPct val="20000"/>
                        </a:spcBef>
                        <a:spcAft>
                          <a:spcPct val="0"/>
                        </a:spcAft>
                        <a:buClr>
                          <a:srgbClr val="00649D"/>
                        </a:buClr>
                        <a:buSzTx/>
                        <a:buFont typeface="Arial" panose="020B0604020202020204" pitchFamily="34" charset="0"/>
                        <a:buChar char="•"/>
                        <a:tabLst/>
                        <a:defRPr/>
                      </a:pPr>
                      <a:r>
                        <a:rPr kumimoji="0" lang="en-US" alt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rPr>
                        <a:t>Definition</a:t>
                      </a:r>
                    </a:p>
                    <a:p>
                      <a:pPr marL="342900" marR="0" lvl="0" indent="-342900" algn="l" defTabSz="914400" rtl="0" eaLnBrk="1" fontAlgn="base" latinLnBrk="0" hangingPunct="1">
                        <a:lnSpc>
                          <a:spcPct val="100000"/>
                        </a:lnSpc>
                        <a:spcBef>
                          <a:spcPct val="20000"/>
                        </a:spcBef>
                        <a:spcAft>
                          <a:spcPct val="0"/>
                        </a:spcAft>
                        <a:buClr>
                          <a:srgbClr val="00649D"/>
                        </a:buClr>
                        <a:buSzTx/>
                        <a:buFont typeface="Arial" panose="020B0604020202020204" pitchFamily="34" charset="0"/>
                        <a:buChar char="•"/>
                        <a:tabLst/>
                        <a:defRPr/>
                      </a:pPr>
                      <a:r>
                        <a:rPr kumimoji="0" lang="en-US" alt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Microservices Complexities faced by clients</a:t>
                      </a:r>
                      <a:endParaRPr kumimoji="0" lang="en-US" alt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endParaRPr>
                    </a:p>
                  </a:txBody>
                  <a:tcPr marL="228600" anchor="ctr" horzOverflow="overflow">
                    <a:lnL w="12700" cap="flat" cmpd="sng" algn="ctr">
                      <a:solidFill>
                        <a:schemeClr val="accent1"/>
                      </a:solid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marR="0" lvl="0" indent="-342900" algn="l" defTabSz="914400" rtl="0" eaLnBrk="1" fontAlgn="base" latinLnBrk="0" hangingPunct="1">
                        <a:lnSpc>
                          <a:spcPct val="100000"/>
                        </a:lnSpc>
                        <a:spcBef>
                          <a:spcPct val="20000"/>
                        </a:spcBef>
                        <a:spcAft>
                          <a:spcPct val="0"/>
                        </a:spcAft>
                        <a:buClr>
                          <a:srgbClr val="00649D"/>
                        </a:buClr>
                        <a:buSzTx/>
                        <a:buFont typeface="Arial" panose="020B0604020202020204" pitchFamily="34" charset="0"/>
                        <a:buChar char="•"/>
                        <a:tabLst/>
                        <a:defRPr/>
                      </a:pPr>
                      <a:r>
                        <a:rPr kumimoji="0" lang="en-US" alt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Microservices Spectrum and need for Maturity Assessment</a:t>
                      </a:r>
                    </a:p>
                    <a:p>
                      <a:pPr marL="0" marR="0" lvl="0" indent="0" algn="l" defTabSz="914400" rtl="0" eaLnBrk="1" fontAlgn="base" latinLnBrk="0" hangingPunct="1">
                        <a:lnSpc>
                          <a:spcPct val="100000"/>
                        </a:lnSpc>
                        <a:spcBef>
                          <a:spcPct val="20000"/>
                        </a:spcBef>
                        <a:spcAft>
                          <a:spcPct val="0"/>
                        </a:spcAft>
                        <a:buClr>
                          <a:srgbClr val="00649D"/>
                        </a:buClr>
                        <a:buSzTx/>
                        <a:buFont typeface="Arial" panose="020B0604020202020204" pitchFamily="34" charset="0"/>
                        <a:buNone/>
                        <a:tabLst/>
                        <a:defRPr/>
                      </a:pPr>
                      <a:endParaRPr kumimoji="0" lang="en-US" alt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endParaRPr>
                    </a:p>
                  </a:txBody>
                  <a:tcPr marL="228600" anchor="ctr" horzOverflow="overflow">
                    <a:lnL w="12700" cmpd="sng">
                      <a:noFill/>
                    </a:lnL>
                  </a:tcPr>
                </a:tc>
                <a:extLst>
                  <a:ext uri="{0D108BD9-81ED-4DB2-BD59-A6C34878D82A}">
                    <a16:rowId xmlns:a16="http://schemas.microsoft.com/office/drawing/2014/main" val="3280213090"/>
                  </a:ext>
                </a:extLst>
              </a:tr>
              <a:tr h="568325">
                <a:tc gridSpan="2">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4064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pPr>
                      <a:r>
                        <a:rPr kumimoji="0" lang="en-US" altLang="en-US" sz="2000" b="1" i="0" u="none" strike="noStrike" cap="none" normalizeH="0" baseline="0" dirty="0">
                          <a:ln>
                            <a:noFill/>
                          </a:ln>
                          <a:solidFill>
                            <a:schemeClr val="tx1"/>
                          </a:solidFill>
                          <a:effectLst/>
                          <a:latin typeface="IBM Plex Sans" panose="020B0503050203000203" pitchFamily="34" charset="0"/>
                          <a:cs typeface="Arial" panose="020B0604020202020204" pitchFamily="34" charset="0"/>
                        </a:rPr>
                        <a:t>Maturity Model</a:t>
                      </a:r>
                    </a:p>
                  </a:txBody>
                  <a:tcPr marL="228600" anchor="ctr" horzOverflow="overflow">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lnL w="12700" cmpd="sng">
                      <a:noFill/>
                    </a:lnL>
                  </a:tcPr>
                </a:tc>
                <a:extLst>
                  <a:ext uri="{0D108BD9-81ED-4DB2-BD59-A6C34878D82A}">
                    <a16:rowId xmlns:a16="http://schemas.microsoft.com/office/drawing/2014/main" val="2276758085"/>
                  </a:ext>
                </a:extLst>
              </a:tr>
              <a:tr h="568325">
                <a:tc>
                  <a:txBody>
                    <a:bodyPr/>
                    <a:lstStyle/>
                    <a:p>
                      <a:pPr marL="342900" marR="0" lvl="0" indent="-342900" algn="l" defTabSz="914400" rtl="0" eaLnBrk="1" fontAlgn="base" latinLnBrk="0" hangingPunct="1">
                        <a:lnSpc>
                          <a:spcPct val="100000"/>
                        </a:lnSpc>
                        <a:spcBef>
                          <a:spcPct val="20000"/>
                        </a:spcBef>
                        <a:spcAft>
                          <a:spcPct val="0"/>
                        </a:spcAft>
                        <a:buClr>
                          <a:srgbClr val="00649D"/>
                        </a:buClr>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IBM Plex Sans" panose="020B0503050203000203" pitchFamily="34" charset="0"/>
                          <a:cs typeface="Arial" panose="020B0604020202020204" pitchFamily="34" charset="0"/>
                        </a:rPr>
                        <a:t>Model Description</a:t>
                      </a:r>
                    </a:p>
                    <a:p>
                      <a:pPr marL="342900" marR="0" lvl="0" indent="-342900" algn="l" defTabSz="914400" rtl="0" eaLnBrk="1" fontAlgn="base" latinLnBrk="0" hangingPunct="1">
                        <a:lnSpc>
                          <a:spcPct val="100000"/>
                        </a:lnSpc>
                        <a:spcBef>
                          <a:spcPct val="20000"/>
                        </a:spcBef>
                        <a:spcAft>
                          <a:spcPct val="0"/>
                        </a:spcAft>
                        <a:buClr>
                          <a:srgbClr val="00649D"/>
                        </a:buClr>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IBM Plex Sans" panose="020B0503050203000203" pitchFamily="34" charset="0"/>
                          <a:cs typeface="Arial" panose="020B0604020202020204" pitchFamily="34" charset="0"/>
                        </a:rPr>
                        <a:t>Aspects of Microservices</a:t>
                      </a:r>
                    </a:p>
                    <a:p>
                      <a:pPr marL="342900" marR="0" lvl="0" indent="-342900" algn="l" defTabSz="914400" rtl="0" eaLnBrk="1" fontAlgn="base" latinLnBrk="0" hangingPunct="1">
                        <a:lnSpc>
                          <a:spcPct val="100000"/>
                        </a:lnSpc>
                        <a:spcBef>
                          <a:spcPct val="20000"/>
                        </a:spcBef>
                        <a:spcAft>
                          <a:spcPct val="0"/>
                        </a:spcAft>
                        <a:buClr>
                          <a:srgbClr val="00649D"/>
                        </a:buClr>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IBM Plex Sans" panose="020B0503050203000203" pitchFamily="34" charset="0"/>
                          <a:cs typeface="Arial" panose="020B0604020202020204" pitchFamily="34" charset="0"/>
                        </a:rPr>
                        <a:t>Conducting an Assessment</a:t>
                      </a:r>
                    </a:p>
                  </a:txBody>
                  <a:tcPr marL="228600" horzOverflow="overflow">
                    <a:lnL w="12700" cap="flat" cmpd="sng" algn="ctr">
                      <a:solidFill>
                        <a:schemeClr val="accent1"/>
                      </a:solid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marR="0" lvl="0" indent="-342900" algn="l" defTabSz="914400" rtl="0" eaLnBrk="1" fontAlgn="base" latinLnBrk="0" hangingPunct="1">
                        <a:lnSpc>
                          <a:spcPct val="100000"/>
                        </a:lnSpc>
                        <a:spcBef>
                          <a:spcPct val="20000"/>
                        </a:spcBef>
                        <a:spcAft>
                          <a:spcPct val="0"/>
                        </a:spcAft>
                        <a:buClr>
                          <a:srgbClr val="00649D"/>
                        </a:buClr>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IBM Plex Sans" panose="020B0503050203000203" pitchFamily="34" charset="0"/>
                          <a:cs typeface="Arial" panose="020B0604020202020204" pitchFamily="34" charset="0"/>
                        </a:rPr>
                        <a:t>Assessment Results</a:t>
                      </a:r>
                    </a:p>
                    <a:p>
                      <a:pPr marL="342900" marR="0" lvl="0" indent="-342900" algn="l" defTabSz="914400" rtl="0" eaLnBrk="1" fontAlgn="base" latinLnBrk="0" hangingPunct="1">
                        <a:lnSpc>
                          <a:spcPct val="100000"/>
                        </a:lnSpc>
                        <a:spcBef>
                          <a:spcPct val="20000"/>
                        </a:spcBef>
                        <a:spcAft>
                          <a:spcPct val="0"/>
                        </a:spcAft>
                        <a:buClr>
                          <a:srgbClr val="00649D"/>
                        </a:buClr>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IBM Plex Sans" panose="020B0503050203000203" pitchFamily="34" charset="0"/>
                          <a:cs typeface="Arial" panose="020B0604020202020204" pitchFamily="34" charset="0"/>
                        </a:rPr>
                        <a:t>Assessment Summary</a:t>
                      </a:r>
                    </a:p>
                  </a:txBody>
                  <a:tcPr marL="228600" horzOverflow="overflow">
                    <a:lnL w="12700" cmpd="sng">
                      <a:noFill/>
                    </a:lnL>
                  </a:tcPr>
                </a:tc>
                <a:extLst>
                  <a:ext uri="{0D108BD9-81ED-4DB2-BD59-A6C34878D82A}">
                    <a16:rowId xmlns:a16="http://schemas.microsoft.com/office/drawing/2014/main" val="2746632151"/>
                  </a:ext>
                </a:extLst>
              </a:tr>
            </a:tbl>
          </a:graphicData>
        </a:graphic>
      </p:graphicFrame>
    </p:spTree>
    <p:extLst>
      <p:ext uri="{BB962C8B-B14F-4D97-AF65-F5344CB8AC3E}">
        <p14:creationId xmlns:p14="http://schemas.microsoft.com/office/powerpoint/2010/main" val="2323730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8F7D0D92-FEF5-44DF-9703-2C70C702D6C7}"/>
              </a:ext>
            </a:extLst>
          </p:cNvPr>
          <p:cNvSpPr>
            <a:spLocks noGrp="1"/>
          </p:cNvSpPr>
          <p:nvPr>
            <p:ph type="pic" sz="quarter" idx="10"/>
          </p:nvPr>
        </p:nvSpPr>
        <p:spPr/>
      </p:sp>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p:txBody>
          <a:bodyPr/>
          <a:lstStyle/>
          <a:p>
            <a:r>
              <a:rPr lang="en-US" dirty="0"/>
              <a:t>Microservices Prerequisites</a:t>
            </a:r>
            <a:br>
              <a:rPr lang="en-US" dirty="0"/>
            </a:br>
            <a:endParaRPr lang="en-US" dirty="0"/>
          </a:p>
        </p:txBody>
      </p:sp>
      <p:pic>
        <p:nvPicPr>
          <p:cNvPr id="5" name="Picture 4">
            <a:extLst>
              <a:ext uri="{FF2B5EF4-FFF2-40B4-BE49-F238E27FC236}">
                <a16:creationId xmlns:a16="http://schemas.microsoft.com/office/drawing/2014/main" id="{9BE0DDF3-F70C-4C0C-9D20-0121F1A0C293}"/>
              </a:ext>
            </a:extLst>
          </p:cNvPr>
          <p:cNvPicPr>
            <a:picLocks noChangeAspect="1"/>
          </p:cNvPicPr>
          <p:nvPr/>
        </p:nvPicPr>
        <p:blipFill>
          <a:blip r:embed="rId2"/>
          <a:stretch>
            <a:fillRect/>
          </a:stretch>
        </p:blipFill>
        <p:spPr>
          <a:xfrm>
            <a:off x="822960" y="3337560"/>
            <a:ext cx="5097189" cy="3017520"/>
          </a:xfrm>
          <a:prstGeom prst="rect">
            <a:avLst/>
          </a:prstGeom>
        </p:spPr>
      </p:pic>
    </p:spTree>
    <p:extLst>
      <p:ext uri="{BB962C8B-B14F-4D97-AF65-F5344CB8AC3E}">
        <p14:creationId xmlns:p14="http://schemas.microsoft.com/office/powerpoint/2010/main" val="2210559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8B7462-B658-42A2-8063-4F6E632AEF3E}"/>
              </a:ext>
            </a:extLst>
          </p:cNvPr>
          <p:cNvSpPr>
            <a:spLocks noGrp="1"/>
          </p:cNvSpPr>
          <p:nvPr>
            <p:ph type="body" sz="quarter" idx="11"/>
          </p:nvPr>
        </p:nvSpPr>
        <p:spPr/>
        <p:txBody>
          <a:bodyPr/>
          <a:lstStyle/>
          <a:p>
            <a:r>
              <a:rPr lang="en-IN" dirty="0"/>
              <a:t>Microservices Prerequisites</a:t>
            </a:r>
          </a:p>
        </p:txBody>
      </p:sp>
      <p:sp>
        <p:nvSpPr>
          <p:cNvPr id="3" name="Text Placeholder 2">
            <a:extLst>
              <a:ext uri="{FF2B5EF4-FFF2-40B4-BE49-F238E27FC236}">
                <a16:creationId xmlns:a16="http://schemas.microsoft.com/office/drawing/2014/main" id="{0A057F8B-3F87-4736-A757-9E2C789E10EA}"/>
              </a:ext>
            </a:extLst>
          </p:cNvPr>
          <p:cNvSpPr>
            <a:spLocks noGrp="1"/>
          </p:cNvSpPr>
          <p:nvPr>
            <p:ph type="body" sz="quarter" idx="14"/>
          </p:nvPr>
        </p:nvSpPr>
        <p:spPr/>
        <p:txBody>
          <a:bodyPr/>
          <a:lstStyle/>
          <a:p>
            <a:endParaRPr lang="en-IN"/>
          </a:p>
        </p:txBody>
      </p:sp>
      <p:sp>
        <p:nvSpPr>
          <p:cNvPr id="5" name="Title 4">
            <a:extLst>
              <a:ext uri="{FF2B5EF4-FFF2-40B4-BE49-F238E27FC236}">
                <a16:creationId xmlns:a16="http://schemas.microsoft.com/office/drawing/2014/main" id="{92D7FD45-C331-48C8-8369-CF930B5998FC}"/>
              </a:ext>
            </a:extLst>
          </p:cNvPr>
          <p:cNvSpPr>
            <a:spLocks noGrp="1"/>
          </p:cNvSpPr>
          <p:nvPr>
            <p:ph type="title"/>
          </p:nvPr>
        </p:nvSpPr>
        <p:spPr/>
        <p:txBody>
          <a:bodyPr/>
          <a:lstStyle/>
          <a:p>
            <a:r>
              <a:rPr lang="en-IN" dirty="0"/>
              <a:t>Executive Summary</a:t>
            </a:r>
          </a:p>
        </p:txBody>
      </p:sp>
      <p:pic>
        <p:nvPicPr>
          <p:cNvPr id="4" name="Picture 3">
            <a:extLst>
              <a:ext uri="{FF2B5EF4-FFF2-40B4-BE49-F238E27FC236}">
                <a16:creationId xmlns:a16="http://schemas.microsoft.com/office/drawing/2014/main" id="{6E7988A4-CE6E-4239-9E1F-C368BF42FD5D}"/>
              </a:ext>
            </a:extLst>
          </p:cNvPr>
          <p:cNvPicPr>
            <a:picLocks noChangeAspect="1"/>
          </p:cNvPicPr>
          <p:nvPr/>
        </p:nvPicPr>
        <p:blipFill>
          <a:blip r:embed="rId2"/>
          <a:stretch>
            <a:fillRect/>
          </a:stretch>
        </p:blipFill>
        <p:spPr>
          <a:xfrm>
            <a:off x="817790" y="2112050"/>
            <a:ext cx="13035370" cy="4837390"/>
          </a:xfrm>
          <a:prstGeom prst="rect">
            <a:avLst/>
          </a:prstGeom>
        </p:spPr>
      </p:pic>
      <p:sp>
        <p:nvSpPr>
          <p:cNvPr id="11" name="TextBox 10">
            <a:extLst>
              <a:ext uri="{FF2B5EF4-FFF2-40B4-BE49-F238E27FC236}">
                <a16:creationId xmlns:a16="http://schemas.microsoft.com/office/drawing/2014/main" id="{B1AA1A02-5972-48C3-9D00-B504B1CC07BC}"/>
              </a:ext>
            </a:extLst>
          </p:cNvPr>
          <p:cNvSpPr txBox="1"/>
          <p:nvPr/>
        </p:nvSpPr>
        <p:spPr>
          <a:xfrm>
            <a:off x="817790" y="4303386"/>
            <a:ext cx="2148840" cy="2395728"/>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Semantic Diffusion</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IN" sz="1400" b="1"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a:p>
            <a:pPr marL="118872" marR="0" lvl="0" indent="-118872" algn="l" defTabSz="109728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solidFill>
                  <a:srgbClr val="FFFFFF"/>
                </a:solidFill>
                <a:effectLst/>
                <a:uLnTx/>
                <a:uFillTx/>
                <a:latin typeface="IBM Plex Sans" panose="020B0503050203000203" pitchFamily="34" charset="0"/>
                <a:ea typeface="+mn-ea"/>
                <a:cs typeface="+mn-cs"/>
              </a:rPr>
              <a:t>Microservices, over the past few years has assumed many meanings. Depending on who is talking about it, the understanding of Microservices varies</a:t>
            </a:r>
            <a:endParaRPr kumimoji="0" lang="en-IN" sz="14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IN" sz="1400" b="1"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a:p>
            <a:pPr marL="0" marR="0" lvl="0" indent="0" algn="l" defTabSz="1097280" rtl="0" eaLnBrk="1" fontAlgn="auto" latinLnBrk="0" hangingPunct="1">
              <a:lnSpc>
                <a:spcPct val="105000"/>
              </a:lnSpc>
              <a:spcBef>
                <a:spcPts val="1000"/>
              </a:spcBef>
              <a:spcAft>
                <a:spcPts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IBM Plex Sans" charset="0"/>
              <a:ea typeface="IBM Plex Sans" charset="0"/>
              <a:cs typeface="IBM Plex Sans" charset="0"/>
            </a:endParaRPr>
          </a:p>
        </p:txBody>
      </p:sp>
      <p:sp>
        <p:nvSpPr>
          <p:cNvPr id="18" name="TextBox 17">
            <a:extLst>
              <a:ext uri="{FF2B5EF4-FFF2-40B4-BE49-F238E27FC236}">
                <a16:creationId xmlns:a16="http://schemas.microsoft.com/office/drawing/2014/main" id="{205CDD70-BAE8-45B4-8B68-B8B53E183E53}"/>
              </a:ext>
            </a:extLst>
          </p:cNvPr>
          <p:cNvSpPr txBox="1"/>
          <p:nvPr/>
        </p:nvSpPr>
        <p:spPr>
          <a:xfrm>
            <a:off x="3012350" y="4315843"/>
            <a:ext cx="2148840" cy="2395728"/>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Assessment</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IN" sz="1400" b="1"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a:p>
            <a:pPr marL="118872" marR="0" lvl="0" indent="-118872" algn="l" defTabSz="109728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4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Client’s need  consulting on </a:t>
            </a:r>
            <a:r>
              <a:rPr kumimoji="0" lang="en-IN" sz="1400" b="0" i="0" u="none" strike="noStrike" kern="1200" cap="none" spc="0" normalizeH="0" baseline="0" noProof="0" dirty="0">
                <a:ln/>
                <a:solidFill>
                  <a:srgbClr val="FFFFFF"/>
                </a:solidFill>
                <a:effectLst/>
                <a:uLnTx/>
                <a:uFillTx/>
                <a:latin typeface="IBM Plex Sans" panose="020B0503050203000203" pitchFamily="34" charset="0"/>
                <a:ea typeface="+mn-ea"/>
                <a:cs typeface="+mn-cs"/>
              </a:rPr>
              <a:t>relevance</a:t>
            </a:r>
            <a:r>
              <a:rPr kumimoji="0" lang="en-IN" sz="14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 of Microservices </a:t>
            </a:r>
          </a:p>
          <a:p>
            <a:pPr marL="118872" marR="0" lvl="0" indent="-118872" algn="l" defTabSz="109728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4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The model is based on 20+ Microservices aspects to measure relevance</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IN" sz="1400" b="1"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IN" sz="1400" b="1"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IN" sz="1400" b="1"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a:p>
            <a:pPr marL="0" marR="0" lvl="0" indent="0" algn="l" defTabSz="1097280" rtl="0" eaLnBrk="1" fontAlgn="auto" latinLnBrk="0" hangingPunct="1">
              <a:lnSpc>
                <a:spcPct val="105000"/>
              </a:lnSpc>
              <a:spcBef>
                <a:spcPts val="1000"/>
              </a:spcBef>
              <a:spcAft>
                <a:spcPts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IBM Plex Sans" charset="0"/>
              <a:ea typeface="IBM Plex Sans" charset="0"/>
              <a:cs typeface="IBM Plex Sans" charset="0"/>
            </a:endParaRPr>
          </a:p>
        </p:txBody>
      </p:sp>
      <p:sp>
        <p:nvSpPr>
          <p:cNvPr id="23" name="TextBox 22">
            <a:extLst>
              <a:ext uri="{FF2B5EF4-FFF2-40B4-BE49-F238E27FC236}">
                <a16:creationId xmlns:a16="http://schemas.microsoft.com/office/drawing/2014/main" id="{AC9D2122-4798-4D64-A9F4-EC177169ABA1}"/>
              </a:ext>
            </a:extLst>
          </p:cNvPr>
          <p:cNvSpPr txBox="1"/>
          <p:nvPr/>
        </p:nvSpPr>
        <p:spPr>
          <a:xfrm>
            <a:off x="5161190" y="4303386"/>
            <a:ext cx="2148840" cy="2395728"/>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Relevance</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IN" sz="1400" b="1"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a:p>
            <a:pPr marL="118872" marR="0" lvl="0" indent="-118872" algn="l" defTabSz="109728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4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Assessment provided Microservice affinity for a client.</a:t>
            </a:r>
          </a:p>
          <a:p>
            <a:pPr marL="118872" marR="0" lvl="0" indent="-118872" algn="l" defTabSz="109728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4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The affinity is associated at a certain maturity.</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IN" sz="1400" b="1"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a:p>
            <a:pPr marL="0" marR="0" lvl="0" indent="0" algn="l" defTabSz="1097280" rtl="0" eaLnBrk="1" fontAlgn="auto" latinLnBrk="0" hangingPunct="1">
              <a:lnSpc>
                <a:spcPct val="105000"/>
              </a:lnSpc>
              <a:spcBef>
                <a:spcPts val="1000"/>
              </a:spcBef>
              <a:spcAft>
                <a:spcPts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IBM Plex Sans" charset="0"/>
              <a:ea typeface="IBM Plex Sans" charset="0"/>
              <a:cs typeface="IBM Plex Sans" charset="0"/>
            </a:endParaRPr>
          </a:p>
        </p:txBody>
      </p:sp>
      <p:sp>
        <p:nvSpPr>
          <p:cNvPr id="27" name="TextBox 26">
            <a:extLst>
              <a:ext uri="{FF2B5EF4-FFF2-40B4-BE49-F238E27FC236}">
                <a16:creationId xmlns:a16="http://schemas.microsoft.com/office/drawing/2014/main" id="{5DD75BE3-E866-4A1C-8078-1FFABCDA58E3}"/>
              </a:ext>
            </a:extLst>
          </p:cNvPr>
          <p:cNvSpPr txBox="1"/>
          <p:nvPr/>
        </p:nvSpPr>
        <p:spPr>
          <a:xfrm>
            <a:off x="7310030" y="4291668"/>
            <a:ext cx="2148840" cy="2395728"/>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Maturity</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IN" sz="1400" b="1"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a:p>
            <a:pPr marL="118872" marR="0" lvl="0" indent="-118872" algn="l" defTabSz="109728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4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Maturity defines list of: </a:t>
            </a:r>
          </a:p>
          <a:p>
            <a:pPr marL="118872" marR="0" lvl="1" indent="-118872" algn="l" defTabSz="109728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4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Capabilities</a:t>
            </a:r>
          </a:p>
          <a:p>
            <a:pPr marL="118872" marR="0" lvl="1" indent="-118872" algn="l" defTabSz="109728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4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Values</a:t>
            </a:r>
          </a:p>
          <a:p>
            <a:pPr marL="118872" marR="0" lvl="1" indent="-118872" algn="l" defTabSz="109728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4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Costs</a:t>
            </a:r>
          </a:p>
          <a:p>
            <a:pPr marL="118872" marR="0" lvl="1" indent="-118872" algn="l" defTabSz="109728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4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Pitfalls</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IN" sz="1400" b="1"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a:p>
            <a:pPr marL="0" marR="0" lvl="0" indent="0" algn="l" defTabSz="1097280" rtl="0" eaLnBrk="1" fontAlgn="auto" latinLnBrk="0" hangingPunct="1">
              <a:lnSpc>
                <a:spcPct val="105000"/>
              </a:lnSpc>
              <a:spcBef>
                <a:spcPts val="1000"/>
              </a:spcBef>
              <a:spcAft>
                <a:spcPts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IBM Plex Sans" charset="0"/>
              <a:ea typeface="IBM Plex Sans" charset="0"/>
              <a:cs typeface="IBM Plex Sans" charset="0"/>
            </a:endParaRPr>
          </a:p>
        </p:txBody>
      </p:sp>
      <p:sp>
        <p:nvSpPr>
          <p:cNvPr id="28" name="TextBox 27">
            <a:extLst>
              <a:ext uri="{FF2B5EF4-FFF2-40B4-BE49-F238E27FC236}">
                <a16:creationId xmlns:a16="http://schemas.microsoft.com/office/drawing/2014/main" id="{F746CBDF-8E7D-4625-8BED-794BD3985C84}"/>
              </a:ext>
            </a:extLst>
          </p:cNvPr>
          <p:cNvSpPr txBox="1"/>
          <p:nvPr/>
        </p:nvSpPr>
        <p:spPr>
          <a:xfrm>
            <a:off x="9458870" y="4315843"/>
            <a:ext cx="2148840" cy="2395728"/>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Post Assessment</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IN" sz="1400" b="1"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a:p>
            <a:pPr marL="118872" marR="0" lvl="1" indent="-118872" algn="l" defTabSz="109728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Provides scoring matrix on aspects to compile the backlog and risk log based on assessed and desired maturity</a:t>
            </a:r>
            <a:endParaRPr kumimoji="0" lang="en-IN" sz="14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31" name="TextBox 30">
            <a:extLst>
              <a:ext uri="{FF2B5EF4-FFF2-40B4-BE49-F238E27FC236}">
                <a16:creationId xmlns:a16="http://schemas.microsoft.com/office/drawing/2014/main" id="{67E06A07-DEFD-4E95-8293-DA17546D2763}"/>
              </a:ext>
            </a:extLst>
          </p:cNvPr>
          <p:cNvSpPr txBox="1"/>
          <p:nvPr/>
        </p:nvSpPr>
        <p:spPr>
          <a:xfrm>
            <a:off x="11607710" y="4123278"/>
            <a:ext cx="2148840" cy="2395728"/>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NOTE</a:t>
            </a:r>
          </a:p>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IN" sz="1400" b="1"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a:p>
            <a:pPr marL="118872" marR="0" lvl="1" indent="-118872" algn="l" defTabSz="109728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The meaning of “maturity” in the context of this tool is not to judge the quality of implementation negatively, but to arrive at the “requirements” and “fit-for-purpose” level of implementation. </a:t>
            </a:r>
            <a:endParaRPr kumimoji="0" lang="en-IN" sz="14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pic>
        <p:nvPicPr>
          <p:cNvPr id="6" name="Picture 5">
            <a:extLst>
              <a:ext uri="{FF2B5EF4-FFF2-40B4-BE49-F238E27FC236}">
                <a16:creationId xmlns:a16="http://schemas.microsoft.com/office/drawing/2014/main" id="{F12CAC37-2D32-4F41-A31B-F10B99892F55}"/>
              </a:ext>
            </a:extLst>
          </p:cNvPr>
          <p:cNvPicPr>
            <a:picLocks noChangeAspect="1"/>
          </p:cNvPicPr>
          <p:nvPr/>
        </p:nvPicPr>
        <p:blipFill>
          <a:blip r:embed="rId3"/>
          <a:stretch>
            <a:fillRect/>
          </a:stretch>
        </p:blipFill>
        <p:spPr>
          <a:xfrm>
            <a:off x="4114800" y="6955334"/>
            <a:ext cx="6249323" cy="450836"/>
          </a:xfrm>
          <a:prstGeom prst="rect">
            <a:avLst/>
          </a:prstGeom>
        </p:spPr>
      </p:pic>
    </p:spTree>
    <p:extLst>
      <p:ext uri="{BB962C8B-B14F-4D97-AF65-F5344CB8AC3E}">
        <p14:creationId xmlns:p14="http://schemas.microsoft.com/office/powerpoint/2010/main" val="1577628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FBB843-3B9F-48A7-B91D-855CB1C44AD2}"/>
              </a:ext>
            </a:extLst>
          </p:cNvPr>
          <p:cNvSpPr>
            <a:spLocks noGrp="1"/>
          </p:cNvSpPr>
          <p:nvPr>
            <p:ph type="body" sz="quarter" idx="11"/>
          </p:nvPr>
        </p:nvSpPr>
        <p:spPr/>
        <p:txBody>
          <a:bodyPr/>
          <a:lstStyle/>
          <a:p>
            <a:r>
              <a:rPr lang="en-IN" dirty="0"/>
              <a:t>Microservices Prerequisites</a:t>
            </a:r>
          </a:p>
        </p:txBody>
      </p:sp>
      <p:sp>
        <p:nvSpPr>
          <p:cNvPr id="5" name="Title 4">
            <a:extLst>
              <a:ext uri="{FF2B5EF4-FFF2-40B4-BE49-F238E27FC236}">
                <a16:creationId xmlns:a16="http://schemas.microsoft.com/office/drawing/2014/main" id="{56487339-F701-4A54-A8D1-A4DB71946ACA}"/>
              </a:ext>
            </a:extLst>
          </p:cNvPr>
          <p:cNvSpPr>
            <a:spLocks noGrp="1"/>
          </p:cNvSpPr>
          <p:nvPr>
            <p:ph type="title"/>
          </p:nvPr>
        </p:nvSpPr>
        <p:spPr/>
        <p:txBody>
          <a:bodyPr/>
          <a:lstStyle/>
          <a:p>
            <a:r>
              <a:rPr lang="en-IN" dirty="0"/>
              <a:t>Microservices Complexities: Faced by Clients</a:t>
            </a:r>
          </a:p>
        </p:txBody>
      </p:sp>
      <p:sp>
        <p:nvSpPr>
          <p:cNvPr id="6" name="American Airlines launched a first-of-a-kind cloud native Dynamic Rebooking application that improved their customers experience. The solution was delivered in less than 5 months, significantly reducing the original timeline by over half and improving customer engagement.">
            <a:extLst>
              <a:ext uri="{FF2B5EF4-FFF2-40B4-BE49-F238E27FC236}">
                <a16:creationId xmlns:a16="http://schemas.microsoft.com/office/drawing/2014/main" id="{2FFC699E-E5BF-4108-ADAD-788E93C8BE47}"/>
              </a:ext>
            </a:extLst>
          </p:cNvPr>
          <p:cNvSpPr txBox="1"/>
          <p:nvPr/>
        </p:nvSpPr>
        <p:spPr>
          <a:xfrm>
            <a:off x="914182" y="2670008"/>
            <a:ext cx="2958129" cy="713272"/>
          </a:xfrm>
          <a:prstGeom prst="rect">
            <a:avLst/>
          </a:prstGeom>
          <a:ln w="12700">
            <a:miter lim="400000"/>
          </a:ln>
          <a:extLst>
            <a:ext uri="{C572A759-6A51-4108-AA02-DFA0A04FC94B}">
              <ma14:wrappingTextBoxFlag xmlns="" xmlns:ma14="http://schemas.microsoft.com/office/mac/drawingml/2011/main" val="1"/>
            </a:ext>
          </a:extLst>
        </p:spPr>
        <p:txBody>
          <a:bodyPr wrap="square" lIns="19050" tIns="19050" rIns="19050" bIns="19050" anchor="t">
            <a:spAutoFit/>
          </a:bodyPr>
          <a:lstStyle>
            <a:lvl1pPr defTabSz="1246751">
              <a:lnSpc>
                <a:spcPct val="120000"/>
              </a:lnSpc>
              <a:defRPr sz="2600">
                <a:solidFill>
                  <a:srgbClr val="000000"/>
                </a:solidFill>
              </a:defRPr>
            </a:lvl1pPr>
          </a:lstStyle>
          <a:p>
            <a:pPr lvl="0">
              <a:lnSpc>
                <a:spcPct val="107000"/>
              </a:lnSpc>
              <a:spcAft>
                <a:spcPts val="800"/>
              </a:spcAft>
            </a:pPr>
            <a:r>
              <a:rPr lang="en-IN" sz="1400" dirty="0">
                <a:latin typeface="IBM Plex Sans" panose="020B0503050203000203" pitchFamily="34" charset="0"/>
              </a:rPr>
              <a:t>There is an exponential number of components to manage, monitor and maintain.</a:t>
            </a:r>
          </a:p>
        </p:txBody>
      </p:sp>
      <p:sp>
        <p:nvSpPr>
          <p:cNvPr id="7" name="TextBox 6">
            <a:extLst>
              <a:ext uri="{FF2B5EF4-FFF2-40B4-BE49-F238E27FC236}">
                <a16:creationId xmlns:a16="http://schemas.microsoft.com/office/drawing/2014/main" id="{3E74BB1E-0AE2-4501-BA21-6A19E9D880B3}"/>
              </a:ext>
            </a:extLst>
          </p:cNvPr>
          <p:cNvSpPr txBox="1"/>
          <p:nvPr/>
        </p:nvSpPr>
        <p:spPr>
          <a:xfrm>
            <a:off x="942347" y="2298137"/>
            <a:ext cx="3198082" cy="340380"/>
          </a:xfrm>
          <a:prstGeom prst="rect">
            <a:avLst/>
          </a:prstGeom>
        </p:spPr>
        <p:txBody>
          <a:bodyPr wrap="none" lIns="0" tIns="0" rIns="0" bIns="0" rtlCol="0">
            <a:noAutofit/>
          </a:bodyPr>
          <a:lstStyle>
            <a:defPPr>
              <a:defRPr lang="en-US"/>
            </a:defPPr>
            <a:lvl1pPr>
              <a:lnSpc>
                <a:spcPct val="105000"/>
              </a:lnSpc>
              <a:spcBef>
                <a:spcPts val="1000"/>
              </a:spcBef>
              <a:defRPr b="1"/>
            </a:lvl1pPr>
          </a:lstStyle>
          <a:p>
            <a:r>
              <a:rPr lang="en-US" dirty="0">
                <a:latin typeface="IBM Plex Sans" panose="020B0503050203000203" pitchFamily="34" charset="0"/>
              </a:rPr>
              <a:t>Management Complexity</a:t>
            </a:r>
          </a:p>
        </p:txBody>
      </p:sp>
      <p:sp>
        <p:nvSpPr>
          <p:cNvPr id="11" name="TextBox 10">
            <a:extLst>
              <a:ext uri="{FF2B5EF4-FFF2-40B4-BE49-F238E27FC236}">
                <a16:creationId xmlns:a16="http://schemas.microsoft.com/office/drawing/2014/main" id="{1E7E341E-CCB6-4EEE-B40E-1F6EC15F2FF7}"/>
              </a:ext>
            </a:extLst>
          </p:cNvPr>
          <p:cNvSpPr txBox="1"/>
          <p:nvPr/>
        </p:nvSpPr>
        <p:spPr>
          <a:xfrm>
            <a:off x="895802" y="3899624"/>
            <a:ext cx="3198082" cy="340380"/>
          </a:xfrm>
          <a:prstGeom prst="rect">
            <a:avLst/>
          </a:prstGeom>
        </p:spPr>
        <p:txBody>
          <a:bodyPr wrap="none" lIns="0" tIns="0" rIns="0" bIns="0" rtlCol="0">
            <a:noAutofit/>
          </a:bodyPr>
          <a:lstStyle/>
          <a:p>
            <a:pPr>
              <a:lnSpc>
                <a:spcPct val="105000"/>
              </a:lnSpc>
              <a:spcBef>
                <a:spcPts val="1000"/>
              </a:spcBef>
            </a:pPr>
            <a:r>
              <a:rPr lang="en-IN" b="1" dirty="0">
                <a:latin typeface="IBM Plex Sans" panose="020B0503050203000203" pitchFamily="34" charset="0"/>
              </a:rPr>
              <a:t>Infrastructure</a:t>
            </a:r>
            <a:endParaRPr lang="en-US" sz="2000" b="1" dirty="0">
              <a:latin typeface="IBM Plex Sans" panose="020B0503050203000203" pitchFamily="34" charset="0"/>
            </a:endParaRPr>
          </a:p>
        </p:txBody>
      </p:sp>
      <p:sp>
        <p:nvSpPr>
          <p:cNvPr id="12" name="American Airlines launched a first-of-a-kind cloud native Dynamic Rebooking application that improved their customers experience. The solution was delivered in less than 5 months, significantly reducing the original timeline by over half and improving customer engagement.">
            <a:extLst>
              <a:ext uri="{FF2B5EF4-FFF2-40B4-BE49-F238E27FC236}">
                <a16:creationId xmlns:a16="http://schemas.microsoft.com/office/drawing/2014/main" id="{C25DED5D-8164-403D-9AC6-E7A09462A656}"/>
              </a:ext>
            </a:extLst>
          </p:cNvPr>
          <p:cNvSpPr txBox="1"/>
          <p:nvPr/>
        </p:nvSpPr>
        <p:spPr>
          <a:xfrm>
            <a:off x="1494318" y="6547639"/>
            <a:ext cx="6506682" cy="1179041"/>
          </a:xfrm>
          <a:prstGeom prst="rect">
            <a:avLst/>
          </a:prstGeom>
          <a:ln w="12700">
            <a:miter lim="400000"/>
          </a:ln>
          <a:extLst>
            <a:ext uri="{C572A759-6A51-4108-AA02-DFA0A04FC94B}">
              <ma14:wrappingTextBoxFlag xmlns="" xmlns:ma14="http://schemas.microsoft.com/office/mac/drawingml/2011/main" val="1"/>
            </a:ext>
          </a:extLst>
        </p:spPr>
        <p:txBody>
          <a:bodyPr wrap="square" lIns="19050" tIns="19050" rIns="19050" bIns="19050" anchor="t">
            <a:spAutoFit/>
          </a:bodyPr>
          <a:lstStyle>
            <a:defPPr>
              <a:defRPr lang="en-US"/>
            </a:defPPr>
            <a:lvl1pPr lvl="0" defTabSz="1246751">
              <a:lnSpc>
                <a:spcPct val="107000"/>
              </a:lnSpc>
              <a:spcAft>
                <a:spcPts val="800"/>
              </a:spcAft>
              <a:defRPr sz="1400">
                <a:solidFill>
                  <a:srgbClr val="000000"/>
                </a:solidFill>
              </a:defRPr>
            </a:lvl1pPr>
          </a:lstStyle>
          <a:p>
            <a:r>
              <a:rPr lang="en-IN" dirty="0">
                <a:latin typeface="IBM Plex Sans" panose="020B0503050203000203" pitchFamily="34" charset="0"/>
              </a:rPr>
              <a:t>If there is no culture within an organisation to automate the build, release, and test processes, then building an application via µS which address single concerns of an application and thus need independent deployments, doesn’t leverage µS. If µS does not increase the velocity of change, then what is the point! DevOps is technology, culture,  and reorganization investment.</a:t>
            </a:r>
          </a:p>
        </p:txBody>
      </p:sp>
      <p:sp>
        <p:nvSpPr>
          <p:cNvPr id="13" name="TextBox 12">
            <a:extLst>
              <a:ext uri="{FF2B5EF4-FFF2-40B4-BE49-F238E27FC236}">
                <a16:creationId xmlns:a16="http://schemas.microsoft.com/office/drawing/2014/main" id="{B31BD09E-1E1D-4A14-88A9-06752F446530}"/>
              </a:ext>
            </a:extLst>
          </p:cNvPr>
          <p:cNvSpPr txBox="1"/>
          <p:nvPr/>
        </p:nvSpPr>
        <p:spPr>
          <a:xfrm>
            <a:off x="1509100" y="6126340"/>
            <a:ext cx="3198082" cy="340380"/>
          </a:xfrm>
          <a:prstGeom prst="rect">
            <a:avLst/>
          </a:prstGeom>
        </p:spPr>
        <p:txBody>
          <a:bodyPr wrap="none" lIns="0" tIns="0" rIns="0" bIns="0" rtlCol="0">
            <a:noAutofit/>
          </a:bodyPr>
          <a:lstStyle/>
          <a:p>
            <a:pPr>
              <a:lnSpc>
                <a:spcPct val="105000"/>
              </a:lnSpc>
              <a:spcBef>
                <a:spcPts val="1000"/>
              </a:spcBef>
            </a:pPr>
            <a:r>
              <a:rPr lang="en-IN" b="1" dirty="0">
                <a:latin typeface="IBM Plex Sans" panose="020B0503050203000203" pitchFamily="34" charset="0"/>
              </a:rPr>
              <a:t>DevOps</a:t>
            </a:r>
            <a:endParaRPr lang="en-US" sz="2000" b="1" dirty="0">
              <a:latin typeface="IBM Plex Sans" panose="020B0503050203000203" pitchFamily="34" charset="0"/>
            </a:endParaRPr>
          </a:p>
        </p:txBody>
      </p:sp>
      <p:sp>
        <p:nvSpPr>
          <p:cNvPr id="14" name="American Airlines launched a first-of-a-kind cloud native Dynamic Rebooking application that improved their customers experience. The solution was delivered in less than 5 months, significantly reducing the original timeline by over half and improving customer engagement.">
            <a:extLst>
              <a:ext uri="{FF2B5EF4-FFF2-40B4-BE49-F238E27FC236}">
                <a16:creationId xmlns:a16="http://schemas.microsoft.com/office/drawing/2014/main" id="{25F75AAB-79AB-41B1-A2F8-BA092A99C94E}"/>
              </a:ext>
            </a:extLst>
          </p:cNvPr>
          <p:cNvSpPr txBox="1"/>
          <p:nvPr/>
        </p:nvSpPr>
        <p:spPr>
          <a:xfrm>
            <a:off x="5632057" y="2804023"/>
            <a:ext cx="4115631" cy="1174296"/>
          </a:xfrm>
          <a:prstGeom prst="rect">
            <a:avLst/>
          </a:prstGeom>
          <a:ln w="12700">
            <a:miter lim="400000"/>
          </a:ln>
          <a:extLst>
            <a:ext uri="{C572A759-6A51-4108-AA02-DFA0A04FC94B}">
              <ma14:wrappingTextBoxFlag xmlns="" xmlns:ma14="http://schemas.microsoft.com/office/mac/drawingml/2011/main" val="1"/>
            </a:ext>
          </a:extLst>
        </p:spPr>
        <p:txBody>
          <a:bodyPr wrap="square" lIns="19050" tIns="19050" rIns="19050" bIns="19050" anchor="t">
            <a:spAutoFit/>
          </a:bodyPr>
          <a:lstStyle>
            <a:defPPr>
              <a:defRPr lang="en-US"/>
            </a:defPPr>
            <a:lvl1pPr lvl="0" defTabSz="1246751">
              <a:lnSpc>
                <a:spcPct val="107000"/>
              </a:lnSpc>
              <a:spcAft>
                <a:spcPts val="800"/>
              </a:spcAft>
              <a:defRPr sz="1400">
                <a:solidFill>
                  <a:srgbClr val="000000"/>
                </a:solidFill>
              </a:defRPr>
            </a:lvl1pPr>
          </a:lstStyle>
          <a:p>
            <a:r>
              <a:rPr lang="en-IN" dirty="0">
                <a:latin typeface="IBM Plex Sans" panose="020B0503050203000203" pitchFamily="34" charset="0"/>
              </a:rPr>
              <a:t>It is not humanly possible to manage the application that is composed of µS. There must be upfront investment on automation across all phases like build, test, provision, scale, and deploy.</a:t>
            </a:r>
          </a:p>
        </p:txBody>
      </p:sp>
      <p:sp>
        <p:nvSpPr>
          <p:cNvPr id="15" name="TextBox 14">
            <a:extLst>
              <a:ext uri="{FF2B5EF4-FFF2-40B4-BE49-F238E27FC236}">
                <a16:creationId xmlns:a16="http://schemas.microsoft.com/office/drawing/2014/main" id="{E9637770-887B-442D-9F0F-89410A68AC58}"/>
              </a:ext>
            </a:extLst>
          </p:cNvPr>
          <p:cNvSpPr txBox="1"/>
          <p:nvPr/>
        </p:nvSpPr>
        <p:spPr>
          <a:xfrm>
            <a:off x="5632058" y="2318148"/>
            <a:ext cx="3198082" cy="340380"/>
          </a:xfrm>
          <a:prstGeom prst="rect">
            <a:avLst/>
          </a:prstGeom>
        </p:spPr>
        <p:txBody>
          <a:bodyPr wrap="none" lIns="0" tIns="0" rIns="0" bIns="0" rtlCol="0">
            <a:noAutofit/>
          </a:bodyPr>
          <a:lstStyle>
            <a:defPPr>
              <a:defRPr lang="en-US"/>
            </a:defPPr>
            <a:lvl1pPr>
              <a:lnSpc>
                <a:spcPct val="105000"/>
              </a:lnSpc>
              <a:spcBef>
                <a:spcPts val="1000"/>
              </a:spcBef>
              <a:defRPr b="1"/>
            </a:lvl1pPr>
          </a:lstStyle>
          <a:p>
            <a:r>
              <a:rPr lang="en-IN" dirty="0">
                <a:latin typeface="IBM Plex Sans" panose="020B0503050203000203" pitchFamily="34" charset="0"/>
              </a:rPr>
              <a:t>Automation</a:t>
            </a:r>
            <a:endParaRPr lang="en-US" dirty="0">
              <a:latin typeface="IBM Plex Sans" panose="020B0503050203000203" pitchFamily="34" charset="0"/>
            </a:endParaRPr>
          </a:p>
        </p:txBody>
      </p:sp>
      <p:sp>
        <p:nvSpPr>
          <p:cNvPr id="16" name="American Airlines launched a first-of-a-kind cloud native Dynamic Rebooking application that improved their customers experience. The solution was delivered in less than 5 months, significantly reducing the original timeline by over half and improving customer engagement.">
            <a:extLst>
              <a:ext uri="{FF2B5EF4-FFF2-40B4-BE49-F238E27FC236}">
                <a16:creationId xmlns:a16="http://schemas.microsoft.com/office/drawing/2014/main" id="{3A8548FF-0137-4D8E-B28C-17D0EE6119C2}"/>
              </a:ext>
            </a:extLst>
          </p:cNvPr>
          <p:cNvSpPr txBox="1"/>
          <p:nvPr/>
        </p:nvSpPr>
        <p:spPr>
          <a:xfrm>
            <a:off x="5632752" y="4677371"/>
            <a:ext cx="3522666" cy="1174296"/>
          </a:xfrm>
          <a:prstGeom prst="rect">
            <a:avLst/>
          </a:prstGeom>
          <a:ln w="12700">
            <a:miter lim="400000"/>
          </a:ln>
          <a:extLst>
            <a:ext uri="{C572A759-6A51-4108-AA02-DFA0A04FC94B}">
              <ma14:wrappingTextBoxFlag xmlns="" xmlns:ma14="http://schemas.microsoft.com/office/mac/drawingml/2011/main" val="1"/>
            </a:ext>
          </a:extLst>
        </p:spPr>
        <p:txBody>
          <a:bodyPr wrap="square" lIns="19050" tIns="19050" rIns="19050" bIns="19050" anchor="t">
            <a:spAutoFit/>
          </a:bodyPr>
          <a:lstStyle>
            <a:defPPr>
              <a:defRPr lang="en-US"/>
            </a:defPPr>
            <a:lvl1pPr lvl="0" defTabSz="1246751">
              <a:lnSpc>
                <a:spcPct val="107000"/>
              </a:lnSpc>
              <a:spcAft>
                <a:spcPts val="800"/>
              </a:spcAft>
              <a:defRPr sz="1400">
                <a:solidFill>
                  <a:srgbClr val="000000"/>
                </a:solidFill>
              </a:defRPr>
            </a:lvl1pPr>
          </a:lstStyle>
          <a:p>
            <a:pPr lvl="0"/>
            <a:r>
              <a:rPr lang="en-IN" dirty="0">
                <a:latin typeface="IBM Plex Sans" panose="020B0503050203000203" pitchFamily="34" charset="0"/>
              </a:rPr>
              <a:t>Applications should assume failures as part of service lifecycle and prepare to deal with failures. This has impact on everything from service design, to UI, to UX, monitoring, logging, and everything else.</a:t>
            </a:r>
          </a:p>
        </p:txBody>
      </p:sp>
      <p:sp>
        <p:nvSpPr>
          <p:cNvPr id="17" name="TextBox 16">
            <a:extLst>
              <a:ext uri="{FF2B5EF4-FFF2-40B4-BE49-F238E27FC236}">
                <a16:creationId xmlns:a16="http://schemas.microsoft.com/office/drawing/2014/main" id="{ADBCBE1B-5CBF-4CEB-B71E-29D822C9629B}"/>
              </a:ext>
            </a:extLst>
          </p:cNvPr>
          <p:cNvSpPr txBox="1"/>
          <p:nvPr/>
        </p:nvSpPr>
        <p:spPr>
          <a:xfrm>
            <a:off x="5632752" y="4191496"/>
            <a:ext cx="3198082" cy="340380"/>
          </a:xfrm>
          <a:prstGeom prst="rect">
            <a:avLst/>
          </a:prstGeom>
        </p:spPr>
        <p:txBody>
          <a:bodyPr wrap="none" lIns="0" tIns="0" rIns="0" bIns="0" rtlCol="0">
            <a:noAutofit/>
          </a:bodyPr>
          <a:lstStyle>
            <a:defPPr>
              <a:defRPr lang="en-US"/>
            </a:defPPr>
            <a:lvl1pPr>
              <a:lnSpc>
                <a:spcPct val="105000"/>
              </a:lnSpc>
              <a:spcBef>
                <a:spcPts val="1000"/>
              </a:spcBef>
              <a:defRPr b="1"/>
            </a:lvl1pPr>
          </a:lstStyle>
          <a:p>
            <a:r>
              <a:rPr lang="en-IN" dirty="0">
                <a:latin typeface="IBM Plex Sans" panose="020B0503050203000203" pitchFamily="34" charset="0"/>
              </a:rPr>
              <a:t>Failures</a:t>
            </a:r>
            <a:endParaRPr lang="en-US" dirty="0">
              <a:latin typeface="IBM Plex Sans" panose="020B0503050203000203" pitchFamily="34" charset="0"/>
            </a:endParaRPr>
          </a:p>
        </p:txBody>
      </p:sp>
      <p:sp>
        <p:nvSpPr>
          <p:cNvPr id="18" name="American Airlines launched a first-of-a-kind cloud native Dynamic Rebooking application that improved their customers experience. The solution was delivered in less than 5 months, significantly reducing the original timeline by over half and improving customer engagement.">
            <a:extLst>
              <a:ext uri="{FF2B5EF4-FFF2-40B4-BE49-F238E27FC236}">
                <a16:creationId xmlns:a16="http://schemas.microsoft.com/office/drawing/2014/main" id="{7448FDFD-EF08-4D76-90B9-CE6E3B6761AB}"/>
              </a:ext>
            </a:extLst>
          </p:cNvPr>
          <p:cNvSpPr txBox="1"/>
          <p:nvPr/>
        </p:nvSpPr>
        <p:spPr>
          <a:xfrm>
            <a:off x="10489971" y="2792141"/>
            <a:ext cx="3891488" cy="1404808"/>
          </a:xfrm>
          <a:prstGeom prst="rect">
            <a:avLst/>
          </a:prstGeom>
          <a:ln w="12700">
            <a:miter lim="400000"/>
          </a:ln>
          <a:extLst>
            <a:ext uri="{C572A759-6A51-4108-AA02-DFA0A04FC94B}">
              <ma14:wrappingTextBoxFlag xmlns="" xmlns:ma14="http://schemas.microsoft.com/office/mac/drawingml/2011/main" val="1"/>
            </a:ext>
          </a:extLst>
        </p:spPr>
        <p:txBody>
          <a:bodyPr wrap="square" lIns="19050" tIns="19050" rIns="19050" bIns="19050" anchor="t">
            <a:spAutoFit/>
          </a:bodyPr>
          <a:lstStyle>
            <a:defPPr>
              <a:defRPr lang="en-US"/>
            </a:defPPr>
            <a:lvl1pPr lvl="0" defTabSz="1246751">
              <a:lnSpc>
                <a:spcPct val="107000"/>
              </a:lnSpc>
              <a:spcAft>
                <a:spcPts val="800"/>
              </a:spcAft>
              <a:defRPr sz="1400">
                <a:solidFill>
                  <a:srgbClr val="000000"/>
                </a:solidFill>
              </a:defRPr>
            </a:lvl1pPr>
          </a:lstStyle>
          <a:p>
            <a:pPr lvl="0"/>
            <a:r>
              <a:rPr lang="en-IN" dirty="0">
                <a:latin typeface="IBM Plex Sans" panose="020B0503050203000203" pitchFamily="34" charset="0"/>
              </a:rPr>
              <a:t>CAP theorem shines brilliantly in the µS world. So, the consistency guarantees that applications should work towards are eventual. This also has impact on everything from service design, transactions, to UI, to UX, monitoring, logging, and everything else.</a:t>
            </a:r>
          </a:p>
        </p:txBody>
      </p:sp>
      <p:sp>
        <p:nvSpPr>
          <p:cNvPr id="19" name="TextBox 18">
            <a:extLst>
              <a:ext uri="{FF2B5EF4-FFF2-40B4-BE49-F238E27FC236}">
                <a16:creationId xmlns:a16="http://schemas.microsoft.com/office/drawing/2014/main" id="{0CF30D46-7558-47ED-8CD3-C9DFC498651E}"/>
              </a:ext>
            </a:extLst>
          </p:cNvPr>
          <p:cNvSpPr txBox="1"/>
          <p:nvPr/>
        </p:nvSpPr>
        <p:spPr>
          <a:xfrm>
            <a:off x="10489971" y="2306266"/>
            <a:ext cx="3198082" cy="340380"/>
          </a:xfrm>
          <a:prstGeom prst="rect">
            <a:avLst/>
          </a:prstGeom>
        </p:spPr>
        <p:txBody>
          <a:bodyPr wrap="none" lIns="0" tIns="0" rIns="0" bIns="0" rtlCol="0">
            <a:noAutofit/>
          </a:bodyPr>
          <a:lstStyle>
            <a:defPPr>
              <a:defRPr lang="en-US"/>
            </a:defPPr>
            <a:lvl1pPr>
              <a:lnSpc>
                <a:spcPct val="105000"/>
              </a:lnSpc>
              <a:spcBef>
                <a:spcPts val="1000"/>
              </a:spcBef>
              <a:defRPr b="1"/>
            </a:lvl1pPr>
          </a:lstStyle>
          <a:p>
            <a:r>
              <a:rPr lang="en-IN" dirty="0">
                <a:latin typeface="IBM Plex Sans" panose="020B0503050203000203" pitchFamily="34" charset="0"/>
              </a:rPr>
              <a:t>Consistency</a:t>
            </a:r>
            <a:endParaRPr lang="en-US" dirty="0">
              <a:latin typeface="IBM Plex Sans" panose="020B0503050203000203" pitchFamily="34" charset="0"/>
            </a:endParaRPr>
          </a:p>
        </p:txBody>
      </p:sp>
      <p:sp>
        <p:nvSpPr>
          <p:cNvPr id="20" name="American Airlines launched a first-of-a-kind cloud native Dynamic Rebooking application that improved their customers experience. The solution was delivered in less than 5 months, significantly reducing the original timeline by over half and improving customer engagement.">
            <a:extLst>
              <a:ext uri="{FF2B5EF4-FFF2-40B4-BE49-F238E27FC236}">
                <a16:creationId xmlns:a16="http://schemas.microsoft.com/office/drawing/2014/main" id="{FF9104BE-C2EB-44A6-BAC2-01EB8FB698C7}"/>
              </a:ext>
            </a:extLst>
          </p:cNvPr>
          <p:cNvSpPr txBox="1"/>
          <p:nvPr/>
        </p:nvSpPr>
        <p:spPr>
          <a:xfrm>
            <a:off x="10495259" y="5086511"/>
            <a:ext cx="3891488" cy="948529"/>
          </a:xfrm>
          <a:prstGeom prst="rect">
            <a:avLst/>
          </a:prstGeom>
          <a:ln w="12700">
            <a:miter lim="400000"/>
          </a:ln>
          <a:extLst>
            <a:ext uri="{C572A759-6A51-4108-AA02-DFA0A04FC94B}">
              <ma14:wrappingTextBoxFlag xmlns="" xmlns:ma14="http://schemas.microsoft.com/office/mac/drawingml/2011/main" val="1"/>
            </a:ext>
          </a:extLst>
        </p:spPr>
        <p:txBody>
          <a:bodyPr wrap="square" lIns="19050" tIns="19050" rIns="19050" bIns="19050" anchor="t">
            <a:spAutoFit/>
          </a:bodyPr>
          <a:lstStyle>
            <a:defPPr>
              <a:defRPr lang="en-US"/>
            </a:defPPr>
            <a:lvl1pPr lvl="0" defTabSz="1246751">
              <a:lnSpc>
                <a:spcPct val="107000"/>
              </a:lnSpc>
              <a:spcAft>
                <a:spcPts val="800"/>
              </a:spcAft>
              <a:defRPr sz="1400">
                <a:solidFill>
                  <a:srgbClr val="000000"/>
                </a:solidFill>
              </a:defRPr>
            </a:lvl1pPr>
          </a:lstStyle>
          <a:p>
            <a:pPr lvl="0"/>
            <a:r>
              <a:rPr lang="en-IN" dirty="0">
                <a:latin typeface="IBM Plex Sans" panose="020B0503050203000203" pitchFamily="34" charset="0"/>
              </a:rPr>
              <a:t>With reference to Conway’s law – the µS teams needs to be small to mirror the eventual software that they would produce. Also, refer to inverse Conway’s law.</a:t>
            </a:r>
          </a:p>
        </p:txBody>
      </p:sp>
      <p:sp>
        <p:nvSpPr>
          <p:cNvPr id="21" name="TextBox 20">
            <a:extLst>
              <a:ext uri="{FF2B5EF4-FFF2-40B4-BE49-F238E27FC236}">
                <a16:creationId xmlns:a16="http://schemas.microsoft.com/office/drawing/2014/main" id="{9FD83A71-4425-4FFE-B1DA-2606DEE96888}"/>
              </a:ext>
            </a:extLst>
          </p:cNvPr>
          <p:cNvSpPr txBox="1"/>
          <p:nvPr/>
        </p:nvSpPr>
        <p:spPr>
          <a:xfrm>
            <a:off x="10495259" y="4600636"/>
            <a:ext cx="3198082" cy="340380"/>
          </a:xfrm>
          <a:prstGeom prst="rect">
            <a:avLst/>
          </a:prstGeom>
        </p:spPr>
        <p:txBody>
          <a:bodyPr wrap="none" lIns="0" tIns="0" rIns="0" bIns="0" rtlCol="0">
            <a:noAutofit/>
          </a:bodyPr>
          <a:lstStyle>
            <a:defPPr>
              <a:defRPr lang="en-US"/>
            </a:defPPr>
            <a:lvl1pPr>
              <a:lnSpc>
                <a:spcPct val="105000"/>
              </a:lnSpc>
              <a:spcBef>
                <a:spcPts val="1000"/>
              </a:spcBef>
              <a:defRPr b="1"/>
            </a:lvl1pPr>
          </a:lstStyle>
          <a:p>
            <a:r>
              <a:rPr lang="en-IN" dirty="0">
                <a:latin typeface="IBM Plex Sans" panose="020B0503050203000203" pitchFamily="34" charset="0"/>
              </a:rPr>
              <a:t>Team culture</a:t>
            </a:r>
            <a:endParaRPr lang="en-US" dirty="0">
              <a:latin typeface="IBM Plex Sans" panose="020B0503050203000203" pitchFamily="34" charset="0"/>
            </a:endParaRPr>
          </a:p>
        </p:txBody>
      </p:sp>
      <p:sp>
        <p:nvSpPr>
          <p:cNvPr id="22" name="American Airlines launched a first-of-a-kind cloud native Dynamic Rebooking application that improved their customers experience. The solution was delivered in less than 5 months, significantly reducing the original timeline by over half and improving customer engagement.">
            <a:extLst>
              <a:ext uri="{FF2B5EF4-FFF2-40B4-BE49-F238E27FC236}">
                <a16:creationId xmlns:a16="http://schemas.microsoft.com/office/drawing/2014/main" id="{504CA256-E4D5-430A-893C-ED609D4DC71D}"/>
              </a:ext>
            </a:extLst>
          </p:cNvPr>
          <p:cNvSpPr txBox="1"/>
          <p:nvPr/>
        </p:nvSpPr>
        <p:spPr>
          <a:xfrm>
            <a:off x="9680516" y="6848852"/>
            <a:ext cx="4218364" cy="718017"/>
          </a:xfrm>
          <a:prstGeom prst="rect">
            <a:avLst/>
          </a:prstGeom>
          <a:ln w="12700">
            <a:miter lim="400000"/>
          </a:ln>
          <a:extLst>
            <a:ext uri="{C572A759-6A51-4108-AA02-DFA0A04FC94B}">
              <ma14:wrappingTextBoxFlag xmlns="" xmlns:ma14="http://schemas.microsoft.com/office/mac/drawingml/2011/main" val="1"/>
            </a:ext>
          </a:extLst>
        </p:spPr>
        <p:txBody>
          <a:bodyPr wrap="square" lIns="19050" tIns="19050" rIns="19050" bIns="19050" anchor="t">
            <a:spAutoFit/>
          </a:bodyPr>
          <a:lstStyle>
            <a:defPPr>
              <a:defRPr lang="en-US"/>
            </a:defPPr>
            <a:lvl1pPr lvl="0" defTabSz="1246751">
              <a:lnSpc>
                <a:spcPct val="107000"/>
              </a:lnSpc>
              <a:spcAft>
                <a:spcPts val="800"/>
              </a:spcAft>
              <a:defRPr sz="1400">
                <a:solidFill>
                  <a:srgbClr val="000000"/>
                </a:solidFill>
              </a:defRPr>
            </a:lvl1pPr>
          </a:lstStyle>
          <a:p>
            <a:pPr lvl="0"/>
            <a:r>
              <a:rPr lang="en-IN" dirty="0">
                <a:latin typeface="IBM Plex Sans" panose="020B0503050203000203" pitchFamily="34" charset="0"/>
              </a:rPr>
              <a:t>Modularizing data model on small distributed Microservices is the hard part to get right and often has organization-wide impact.</a:t>
            </a:r>
          </a:p>
        </p:txBody>
      </p:sp>
      <p:sp>
        <p:nvSpPr>
          <p:cNvPr id="23" name="TextBox 22">
            <a:extLst>
              <a:ext uri="{FF2B5EF4-FFF2-40B4-BE49-F238E27FC236}">
                <a16:creationId xmlns:a16="http://schemas.microsoft.com/office/drawing/2014/main" id="{9FDA115B-5F10-49B3-B236-28FA8F868B2D}"/>
              </a:ext>
            </a:extLst>
          </p:cNvPr>
          <p:cNvSpPr txBox="1"/>
          <p:nvPr/>
        </p:nvSpPr>
        <p:spPr>
          <a:xfrm>
            <a:off x="9680516" y="6362977"/>
            <a:ext cx="3198082" cy="340380"/>
          </a:xfrm>
          <a:prstGeom prst="rect">
            <a:avLst/>
          </a:prstGeom>
        </p:spPr>
        <p:txBody>
          <a:bodyPr wrap="none" lIns="0" tIns="0" rIns="0" bIns="0" rtlCol="0">
            <a:noAutofit/>
          </a:bodyPr>
          <a:lstStyle>
            <a:defPPr>
              <a:defRPr lang="en-US"/>
            </a:defPPr>
            <a:lvl1pPr>
              <a:lnSpc>
                <a:spcPct val="105000"/>
              </a:lnSpc>
              <a:spcBef>
                <a:spcPts val="1000"/>
              </a:spcBef>
              <a:defRPr b="1"/>
            </a:lvl1pPr>
          </a:lstStyle>
          <a:p>
            <a:r>
              <a:rPr lang="en-IN" dirty="0">
                <a:latin typeface="IBM Plex Sans" panose="020B0503050203000203" pitchFamily="34" charset="0"/>
              </a:rPr>
              <a:t>Data</a:t>
            </a:r>
            <a:endParaRPr lang="en-US" dirty="0">
              <a:latin typeface="IBM Plex Sans" panose="020B0503050203000203" pitchFamily="34" charset="0"/>
            </a:endParaRPr>
          </a:p>
        </p:txBody>
      </p:sp>
      <p:sp>
        <p:nvSpPr>
          <p:cNvPr id="24" name="American Airlines launched a first-of-a-kind cloud native Dynamic Rebooking application that improved their customers experience. The solution was delivered in less than 5 months, significantly reducing the original timeline by over half and improving customer engagement.">
            <a:extLst>
              <a:ext uri="{FF2B5EF4-FFF2-40B4-BE49-F238E27FC236}">
                <a16:creationId xmlns:a16="http://schemas.microsoft.com/office/drawing/2014/main" id="{FC071007-40AA-48DC-9992-691AB82E223F}"/>
              </a:ext>
            </a:extLst>
          </p:cNvPr>
          <p:cNvSpPr txBox="1"/>
          <p:nvPr/>
        </p:nvSpPr>
        <p:spPr>
          <a:xfrm>
            <a:off x="895802" y="4307359"/>
            <a:ext cx="3426902" cy="1179041"/>
          </a:xfrm>
          <a:prstGeom prst="rect">
            <a:avLst/>
          </a:prstGeom>
          <a:ln w="12700">
            <a:miter lim="400000"/>
          </a:ln>
          <a:extLst>
            <a:ext uri="{C572A759-6A51-4108-AA02-DFA0A04FC94B}">
              <ma14:wrappingTextBoxFlag xmlns="" xmlns:ma14="http://schemas.microsoft.com/office/mac/drawingml/2011/main" val="1"/>
            </a:ext>
          </a:extLst>
        </p:spPr>
        <p:txBody>
          <a:bodyPr wrap="square" lIns="19050" tIns="19050" rIns="19050" bIns="19050" anchor="t">
            <a:spAutoFit/>
          </a:bodyPr>
          <a:lstStyle>
            <a:defPPr>
              <a:defRPr lang="en-US"/>
            </a:defPPr>
            <a:lvl1pPr lvl="0" defTabSz="1246751">
              <a:lnSpc>
                <a:spcPct val="107000"/>
              </a:lnSpc>
              <a:spcAft>
                <a:spcPts val="800"/>
              </a:spcAft>
              <a:defRPr sz="1400">
                <a:solidFill>
                  <a:srgbClr val="000000"/>
                </a:solidFill>
              </a:defRPr>
            </a:lvl1pPr>
          </a:lstStyle>
          <a:p>
            <a:r>
              <a:rPr lang="en-IN" dirty="0">
                <a:latin typeface="IBM Plex Sans" panose="020B0503050203000203" pitchFamily="34" charset="0"/>
              </a:rPr>
              <a:t>Given that Microservices (µS) are disposable and should be brought up on demand, the underlying infrastructure cannot be traditional BareMetal (at least to leverage the full power of µS).</a:t>
            </a:r>
          </a:p>
        </p:txBody>
      </p:sp>
      <p:pic>
        <p:nvPicPr>
          <p:cNvPr id="3" name="Picture 2">
            <a:extLst>
              <a:ext uri="{FF2B5EF4-FFF2-40B4-BE49-F238E27FC236}">
                <a16:creationId xmlns:a16="http://schemas.microsoft.com/office/drawing/2014/main" id="{500D1DE2-9DAC-4CA9-AA31-C5B1CA9D939D}"/>
              </a:ext>
            </a:extLst>
          </p:cNvPr>
          <p:cNvPicPr>
            <a:picLocks noChangeAspect="1"/>
          </p:cNvPicPr>
          <p:nvPr/>
        </p:nvPicPr>
        <p:blipFill>
          <a:blip r:embed="rId2"/>
          <a:stretch>
            <a:fillRect/>
          </a:stretch>
        </p:blipFill>
        <p:spPr>
          <a:xfrm>
            <a:off x="145415" y="2176486"/>
            <a:ext cx="676869" cy="676652"/>
          </a:xfrm>
          <a:prstGeom prst="rect">
            <a:avLst/>
          </a:prstGeom>
        </p:spPr>
      </p:pic>
      <p:pic>
        <p:nvPicPr>
          <p:cNvPr id="4" name="Picture 3">
            <a:extLst>
              <a:ext uri="{FF2B5EF4-FFF2-40B4-BE49-F238E27FC236}">
                <a16:creationId xmlns:a16="http://schemas.microsoft.com/office/drawing/2014/main" id="{3CEF0682-08C9-4DE8-B824-39CB8935DBA9}"/>
              </a:ext>
            </a:extLst>
          </p:cNvPr>
          <p:cNvPicPr>
            <a:picLocks noChangeAspect="1"/>
          </p:cNvPicPr>
          <p:nvPr/>
        </p:nvPicPr>
        <p:blipFill>
          <a:blip r:embed="rId3"/>
          <a:stretch>
            <a:fillRect/>
          </a:stretch>
        </p:blipFill>
        <p:spPr>
          <a:xfrm>
            <a:off x="145416" y="3731488"/>
            <a:ext cx="676869" cy="676652"/>
          </a:xfrm>
          <a:prstGeom prst="rect">
            <a:avLst/>
          </a:prstGeom>
        </p:spPr>
      </p:pic>
      <p:pic>
        <p:nvPicPr>
          <p:cNvPr id="27" name="Picture 26">
            <a:extLst>
              <a:ext uri="{FF2B5EF4-FFF2-40B4-BE49-F238E27FC236}">
                <a16:creationId xmlns:a16="http://schemas.microsoft.com/office/drawing/2014/main" id="{9D9ECFB6-31B5-46CD-8314-75E7AD3FEB05}"/>
              </a:ext>
            </a:extLst>
          </p:cNvPr>
          <p:cNvPicPr>
            <a:picLocks noChangeAspect="1"/>
          </p:cNvPicPr>
          <p:nvPr/>
        </p:nvPicPr>
        <p:blipFill>
          <a:blip r:embed="rId4"/>
          <a:stretch>
            <a:fillRect/>
          </a:stretch>
        </p:blipFill>
        <p:spPr>
          <a:xfrm>
            <a:off x="777240" y="5954660"/>
            <a:ext cx="676869" cy="676652"/>
          </a:xfrm>
          <a:prstGeom prst="rect">
            <a:avLst/>
          </a:prstGeom>
        </p:spPr>
      </p:pic>
      <p:pic>
        <p:nvPicPr>
          <p:cNvPr id="28" name="Picture 27">
            <a:extLst>
              <a:ext uri="{FF2B5EF4-FFF2-40B4-BE49-F238E27FC236}">
                <a16:creationId xmlns:a16="http://schemas.microsoft.com/office/drawing/2014/main" id="{F6E35262-E5FC-4651-8B0C-FFC8C2C4C192}"/>
              </a:ext>
            </a:extLst>
          </p:cNvPr>
          <p:cNvPicPr>
            <a:picLocks noChangeAspect="1"/>
          </p:cNvPicPr>
          <p:nvPr/>
        </p:nvPicPr>
        <p:blipFill>
          <a:blip r:embed="rId5"/>
          <a:stretch>
            <a:fillRect/>
          </a:stretch>
        </p:blipFill>
        <p:spPr>
          <a:xfrm>
            <a:off x="4913608" y="2148840"/>
            <a:ext cx="676869" cy="684087"/>
          </a:xfrm>
          <a:prstGeom prst="rect">
            <a:avLst/>
          </a:prstGeom>
        </p:spPr>
      </p:pic>
      <p:pic>
        <p:nvPicPr>
          <p:cNvPr id="29" name="Picture 28">
            <a:extLst>
              <a:ext uri="{FF2B5EF4-FFF2-40B4-BE49-F238E27FC236}">
                <a16:creationId xmlns:a16="http://schemas.microsoft.com/office/drawing/2014/main" id="{F076BA68-DB11-48A6-A938-BDB9540FE2FD}"/>
              </a:ext>
            </a:extLst>
          </p:cNvPr>
          <p:cNvPicPr>
            <a:picLocks noChangeAspect="1"/>
          </p:cNvPicPr>
          <p:nvPr/>
        </p:nvPicPr>
        <p:blipFill>
          <a:blip r:embed="rId6"/>
          <a:stretch>
            <a:fillRect/>
          </a:stretch>
        </p:blipFill>
        <p:spPr>
          <a:xfrm>
            <a:off x="4913607" y="4023360"/>
            <a:ext cx="676869" cy="676652"/>
          </a:xfrm>
          <a:prstGeom prst="rect">
            <a:avLst/>
          </a:prstGeom>
        </p:spPr>
      </p:pic>
      <p:pic>
        <p:nvPicPr>
          <p:cNvPr id="30" name="Picture 29">
            <a:extLst>
              <a:ext uri="{FF2B5EF4-FFF2-40B4-BE49-F238E27FC236}">
                <a16:creationId xmlns:a16="http://schemas.microsoft.com/office/drawing/2014/main" id="{8F9D78DF-6197-4528-B3F7-76961192EC6F}"/>
              </a:ext>
            </a:extLst>
          </p:cNvPr>
          <p:cNvPicPr>
            <a:picLocks noChangeAspect="1"/>
          </p:cNvPicPr>
          <p:nvPr/>
        </p:nvPicPr>
        <p:blipFill>
          <a:blip r:embed="rId7"/>
          <a:stretch>
            <a:fillRect/>
          </a:stretch>
        </p:blipFill>
        <p:spPr>
          <a:xfrm>
            <a:off x="8961116" y="6172200"/>
            <a:ext cx="676869" cy="676652"/>
          </a:xfrm>
          <a:prstGeom prst="rect">
            <a:avLst/>
          </a:prstGeom>
        </p:spPr>
      </p:pic>
      <p:pic>
        <p:nvPicPr>
          <p:cNvPr id="31" name="Picture 30">
            <a:extLst>
              <a:ext uri="{FF2B5EF4-FFF2-40B4-BE49-F238E27FC236}">
                <a16:creationId xmlns:a16="http://schemas.microsoft.com/office/drawing/2014/main" id="{F99A991A-BAF1-4837-ADA0-69A774DF119E}"/>
              </a:ext>
            </a:extLst>
          </p:cNvPr>
          <p:cNvPicPr>
            <a:picLocks noChangeAspect="1"/>
          </p:cNvPicPr>
          <p:nvPr/>
        </p:nvPicPr>
        <p:blipFill>
          <a:blip r:embed="rId8"/>
          <a:stretch>
            <a:fillRect/>
          </a:stretch>
        </p:blipFill>
        <p:spPr>
          <a:xfrm>
            <a:off x="9747689" y="2148840"/>
            <a:ext cx="676869" cy="676652"/>
          </a:xfrm>
          <a:prstGeom prst="rect">
            <a:avLst/>
          </a:prstGeom>
        </p:spPr>
      </p:pic>
      <p:pic>
        <p:nvPicPr>
          <p:cNvPr id="32" name="Picture 31">
            <a:extLst>
              <a:ext uri="{FF2B5EF4-FFF2-40B4-BE49-F238E27FC236}">
                <a16:creationId xmlns:a16="http://schemas.microsoft.com/office/drawing/2014/main" id="{5FAFF042-2B0A-4C3D-A918-2E9973329FF5}"/>
              </a:ext>
            </a:extLst>
          </p:cNvPr>
          <p:cNvPicPr>
            <a:picLocks noChangeAspect="1"/>
          </p:cNvPicPr>
          <p:nvPr/>
        </p:nvPicPr>
        <p:blipFill>
          <a:blip r:embed="rId9"/>
          <a:stretch>
            <a:fillRect/>
          </a:stretch>
        </p:blipFill>
        <p:spPr>
          <a:xfrm>
            <a:off x="9753551" y="4432500"/>
            <a:ext cx="676869" cy="676652"/>
          </a:xfrm>
          <a:prstGeom prst="rect">
            <a:avLst/>
          </a:prstGeom>
        </p:spPr>
      </p:pic>
    </p:spTree>
    <p:extLst>
      <p:ext uri="{BB962C8B-B14F-4D97-AF65-F5344CB8AC3E}">
        <p14:creationId xmlns:p14="http://schemas.microsoft.com/office/powerpoint/2010/main" val="2489415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000BDB-1740-4EC8-ACDD-4E7470BB0D61}"/>
              </a:ext>
            </a:extLst>
          </p:cNvPr>
          <p:cNvSpPr>
            <a:spLocks noGrp="1"/>
          </p:cNvSpPr>
          <p:nvPr>
            <p:ph type="body" sz="quarter" idx="11"/>
          </p:nvPr>
        </p:nvSpPr>
        <p:spPr/>
        <p:txBody>
          <a:bodyPr/>
          <a:lstStyle/>
          <a:p>
            <a:r>
              <a:rPr lang="en-IN" dirty="0"/>
              <a:t>Microservices Prerequisites</a:t>
            </a:r>
          </a:p>
        </p:txBody>
      </p:sp>
      <p:sp>
        <p:nvSpPr>
          <p:cNvPr id="5" name="Title 4">
            <a:extLst>
              <a:ext uri="{FF2B5EF4-FFF2-40B4-BE49-F238E27FC236}">
                <a16:creationId xmlns:a16="http://schemas.microsoft.com/office/drawing/2014/main" id="{FD87712F-D5E1-45A0-9524-E5F157F9D9F3}"/>
              </a:ext>
            </a:extLst>
          </p:cNvPr>
          <p:cNvSpPr>
            <a:spLocks noGrp="1"/>
          </p:cNvSpPr>
          <p:nvPr>
            <p:ph type="title"/>
          </p:nvPr>
        </p:nvSpPr>
        <p:spPr/>
        <p:txBody>
          <a:bodyPr/>
          <a:lstStyle/>
          <a:p>
            <a:r>
              <a:rPr lang="en-IN" dirty="0"/>
              <a:t>Microservices Spectrum and Need for Maturity Assessment</a:t>
            </a:r>
          </a:p>
        </p:txBody>
      </p:sp>
      <p:sp>
        <p:nvSpPr>
          <p:cNvPr id="6" name="TextBox 9">
            <a:extLst>
              <a:ext uri="{FF2B5EF4-FFF2-40B4-BE49-F238E27FC236}">
                <a16:creationId xmlns:a16="http://schemas.microsoft.com/office/drawing/2014/main" id="{A70EC4E4-D10E-4A3C-88B3-BBB27752ABC2}"/>
              </a:ext>
            </a:extLst>
          </p:cNvPr>
          <p:cNvSpPr txBox="1"/>
          <p:nvPr/>
        </p:nvSpPr>
        <p:spPr>
          <a:xfrm>
            <a:off x="9541042" y="2059485"/>
            <a:ext cx="4385970" cy="5570756"/>
          </a:xfrm>
          <a:prstGeom prst="rect">
            <a:avLst/>
          </a:prstGeom>
          <a:noFill/>
          <a:ln>
            <a:noFill/>
          </a:ln>
        </p:spPr>
        <p:txBody>
          <a:bodyPr wrap="square" rtlCol="0">
            <a:spAutoFit/>
          </a:bodyPr>
          <a:lstStyle/>
          <a:p>
            <a:pPr marL="0" marR="0" lvl="0" indent="0" defTabSz="1097280" rtl="0" eaLnBrk="1" fontAlgn="auto" latinLnBrk="0" hangingPunct="1">
              <a:lnSpc>
                <a:spcPct val="100000"/>
              </a:lnSpc>
              <a:spcBef>
                <a:spcPts val="0"/>
              </a:spcBef>
              <a:spcAft>
                <a:spcPts val="0"/>
              </a:spcAft>
              <a:buClrTx/>
              <a:buSzTx/>
              <a:buFontTx/>
              <a:buNone/>
              <a:tabLst/>
              <a:defRPr/>
            </a:pPr>
            <a:r>
              <a:rPr kumimoji="0" lang="en-US" sz="2000" b="1" u="none" strike="noStrike" kern="1200" cap="none" spc="0" normalizeH="0" baseline="0" noProof="0" dirty="0">
                <a:ln>
                  <a:noFill/>
                </a:ln>
                <a:solidFill>
                  <a:srgbClr val="C00000"/>
                </a:solidFill>
                <a:effectLst/>
                <a:uLnTx/>
                <a:uFillTx/>
                <a:latin typeface="IBM Plex Sans" panose="020B0503050203000203" pitchFamily="34" charset="0"/>
              </a:rPr>
              <a:t>Need for Maturity Levels</a:t>
            </a:r>
          </a:p>
          <a:p>
            <a:pPr marL="0" marR="0" lvl="0" indent="0" defTabSz="1097280" rtl="0" eaLnBrk="1" fontAlgn="auto" latinLnBrk="0" hangingPunct="1">
              <a:lnSpc>
                <a:spcPct val="100000"/>
              </a:lnSpc>
              <a:spcBef>
                <a:spcPts val="0"/>
              </a:spcBef>
              <a:spcAft>
                <a:spcPts val="0"/>
              </a:spcAft>
              <a:buClrTx/>
              <a:buSzTx/>
              <a:buFontTx/>
              <a:buNone/>
              <a:tabLst/>
              <a:defRPr/>
            </a:pPr>
            <a:endParaRPr lang="en-US" sz="1600" dirty="0">
              <a:latin typeface="IBM Plex Sans" panose="020B0503050203000203" pitchFamily="34" charset="0"/>
            </a:endParaRPr>
          </a:p>
          <a:p>
            <a:pPr lvl="0">
              <a:defRPr/>
            </a:pPr>
            <a:r>
              <a:rPr lang="en-US" sz="1600" b="1" dirty="0">
                <a:latin typeface="IBM Plex Sans" panose="020B0503050203000203" pitchFamily="34" charset="0"/>
              </a:rPr>
              <a:t>Not everyone can be/want to be a Microservices greenfield</a:t>
            </a:r>
            <a:endParaRPr lang="en-US" sz="1600" dirty="0">
              <a:latin typeface="IBM Plex Sans" panose="020B0503050203000203" pitchFamily="34" charset="0"/>
            </a:endParaRPr>
          </a:p>
          <a:p>
            <a:pPr lvl="0">
              <a:defRPr/>
            </a:pPr>
            <a:r>
              <a:rPr lang="en-US" sz="1600" dirty="0">
                <a:latin typeface="IBM Plex Sans" panose="020B0503050203000203" pitchFamily="34" charset="0"/>
              </a:rPr>
              <a:t>Not everyone needs to start with a goal to build highly optimized, domain-driven, absolutely Cloud based, team-culture-refined µS. The focus of engineering should be to delivery value to the client in the time expected by adopting µS architecture that is evolutionary. Such goals should not be non-negotiable from the start. Microservices is a journey paved with trade-offs and balancing acts. (Evolutionary)</a:t>
            </a:r>
          </a:p>
          <a:p>
            <a:pPr lvl="0">
              <a:defRPr/>
            </a:pPr>
            <a:endParaRPr lang="en-US" sz="1600" dirty="0">
              <a:latin typeface="IBM Plex Sans" panose="020B0503050203000203" pitchFamily="34" charset="0"/>
            </a:endParaRPr>
          </a:p>
          <a:p>
            <a:pPr lvl="0">
              <a:defRPr/>
            </a:pPr>
            <a:r>
              <a:rPr lang="en-US" sz="1600" b="1" dirty="0">
                <a:latin typeface="IBM Plex Sans" panose="020B0503050203000203" pitchFamily="34" charset="0"/>
              </a:rPr>
              <a:t>Pragmatic Architecture</a:t>
            </a:r>
          </a:p>
          <a:p>
            <a:pPr lvl="0">
              <a:defRPr/>
            </a:pPr>
            <a:r>
              <a:rPr lang="en-US" sz="1600" dirty="0">
                <a:latin typeface="IBM Plex Sans" panose="020B0503050203000203" pitchFamily="34" charset="0"/>
              </a:rPr>
              <a:t>The varying nature of applications, problems, domains, do not necessitate a unique/one sized architecture for all projects. Good architecture can pick and choose what is needed (being pragmatic) and still be qualified to be called a µS architecture.</a:t>
            </a:r>
          </a:p>
        </p:txBody>
      </p:sp>
      <p:pic>
        <p:nvPicPr>
          <p:cNvPr id="7" name="Picture 6">
            <a:extLst>
              <a:ext uri="{FF2B5EF4-FFF2-40B4-BE49-F238E27FC236}">
                <a16:creationId xmlns:a16="http://schemas.microsoft.com/office/drawing/2014/main" id="{CD21C422-04A3-4EE1-8790-86E84BEE7BEC}"/>
              </a:ext>
            </a:extLst>
          </p:cNvPr>
          <p:cNvPicPr>
            <a:picLocks noChangeAspect="1"/>
          </p:cNvPicPr>
          <p:nvPr/>
        </p:nvPicPr>
        <p:blipFill>
          <a:blip r:embed="rId2"/>
          <a:stretch>
            <a:fillRect/>
          </a:stretch>
        </p:blipFill>
        <p:spPr>
          <a:xfrm>
            <a:off x="109494" y="2514868"/>
            <a:ext cx="9431548" cy="5449556"/>
          </a:xfrm>
          <a:prstGeom prst="rect">
            <a:avLst/>
          </a:prstGeom>
        </p:spPr>
      </p:pic>
    </p:spTree>
    <p:extLst>
      <p:ext uri="{BB962C8B-B14F-4D97-AF65-F5344CB8AC3E}">
        <p14:creationId xmlns:p14="http://schemas.microsoft.com/office/powerpoint/2010/main" val="2683359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8F7D0D92-FEF5-44DF-9703-2C70C702D6C7}"/>
              </a:ext>
            </a:extLst>
          </p:cNvPr>
          <p:cNvSpPr>
            <a:spLocks noGrp="1"/>
          </p:cNvSpPr>
          <p:nvPr>
            <p:ph type="pic" sz="quarter" idx="10"/>
          </p:nvPr>
        </p:nvSpPr>
        <p:spPr/>
      </p:sp>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p:txBody>
          <a:bodyPr/>
          <a:lstStyle/>
          <a:p>
            <a:r>
              <a:rPr lang="en-US" dirty="0"/>
              <a:t>Maturity Model</a:t>
            </a:r>
          </a:p>
        </p:txBody>
      </p:sp>
      <p:pic>
        <p:nvPicPr>
          <p:cNvPr id="6" name="Picture 5">
            <a:extLst>
              <a:ext uri="{FF2B5EF4-FFF2-40B4-BE49-F238E27FC236}">
                <a16:creationId xmlns:a16="http://schemas.microsoft.com/office/drawing/2014/main" id="{2DDA5E84-5CF5-48A0-A0AA-5652611A2171}"/>
              </a:ext>
            </a:extLst>
          </p:cNvPr>
          <p:cNvPicPr>
            <a:picLocks noChangeAspect="1"/>
          </p:cNvPicPr>
          <p:nvPr/>
        </p:nvPicPr>
        <p:blipFill>
          <a:blip r:embed="rId2"/>
          <a:stretch>
            <a:fillRect/>
          </a:stretch>
        </p:blipFill>
        <p:spPr>
          <a:xfrm>
            <a:off x="1143000" y="2560320"/>
            <a:ext cx="4498943" cy="3794760"/>
          </a:xfrm>
          <a:prstGeom prst="rect">
            <a:avLst/>
          </a:prstGeom>
        </p:spPr>
      </p:pic>
    </p:spTree>
    <p:extLst>
      <p:ext uri="{BB962C8B-B14F-4D97-AF65-F5344CB8AC3E}">
        <p14:creationId xmlns:p14="http://schemas.microsoft.com/office/powerpoint/2010/main" val="3400926902"/>
      </p:ext>
    </p:extLst>
  </p:cSld>
  <p:clrMapOvr>
    <a:masterClrMapping/>
  </p:clrMapOvr>
</p:sld>
</file>

<file path=ppt/theme/theme1.xml><?xml version="1.0" encoding="utf-8"?>
<a:theme xmlns:a="http://schemas.openxmlformats.org/drawingml/2006/main" name="1_COVERS">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t"/>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ark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Color Block">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17511</TotalTime>
  <Words>1226</Words>
  <Application>Microsoft Office PowerPoint</Application>
  <PresentationFormat>Custom</PresentationFormat>
  <Paragraphs>266</Paragraphs>
  <Slides>18</Slides>
  <Notes>1</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18</vt:i4>
      </vt:variant>
    </vt:vector>
  </HeadingPairs>
  <TitlesOfParts>
    <vt:vector size="30" baseType="lpstr">
      <vt:lpstr>.AppleSystemUIFont</vt:lpstr>
      <vt:lpstr>Arial</vt:lpstr>
      <vt:lpstr>Arial Regular</vt:lpstr>
      <vt:lpstr>Calibri</vt:lpstr>
      <vt:lpstr>IBM Plex Sans</vt:lpstr>
      <vt:lpstr>IBM Plex Sans Regular</vt:lpstr>
      <vt:lpstr>LucidaGrande</vt:lpstr>
      <vt:lpstr>Wingdings</vt:lpstr>
      <vt:lpstr>1_COVERS</vt:lpstr>
      <vt:lpstr>2_Dark Background</vt:lpstr>
      <vt:lpstr>3_Light Background</vt:lpstr>
      <vt:lpstr>4_Color Block</vt:lpstr>
      <vt:lpstr>Microservices Prerequisites  Microservices Maturity Model and Assessment Framework  Audience: All Roles</vt:lpstr>
      <vt:lpstr>Agenda</vt:lpstr>
      <vt:lpstr>Objectives</vt:lpstr>
      <vt:lpstr>Topic</vt:lpstr>
      <vt:lpstr>Microservices Prerequisites </vt:lpstr>
      <vt:lpstr>Executive Summary</vt:lpstr>
      <vt:lpstr>Microservices Complexities: Faced by Clients</vt:lpstr>
      <vt:lpstr>Microservices Spectrum and Need for Maturity Assessment</vt:lpstr>
      <vt:lpstr>Maturity Model</vt:lpstr>
      <vt:lpstr>Maturity Model</vt:lpstr>
      <vt:lpstr>Aspects of Microservices</vt:lpstr>
      <vt:lpstr>Conducting an Assessment</vt:lpstr>
      <vt:lpstr>Assessment Results</vt:lpstr>
      <vt:lpstr>Assessment Summary</vt:lpstr>
      <vt:lpstr>Q&amp;A</vt:lpstr>
      <vt:lpstr>Summary</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Weber</dc:creator>
  <cp:lastModifiedBy>Archana Ananthanarayan</cp:lastModifiedBy>
  <cp:revision>653</cp:revision>
  <cp:lastPrinted>2017-10-24T19:02:10Z</cp:lastPrinted>
  <dcterms:created xsi:type="dcterms:W3CDTF">2017-10-15T17:28:19Z</dcterms:created>
  <dcterms:modified xsi:type="dcterms:W3CDTF">2020-08-19T12:20:08Z</dcterms:modified>
</cp:coreProperties>
</file>